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9"/>
    <p:restoredTop sz="94710"/>
  </p:normalViewPr>
  <p:slideViewPr>
    <p:cSldViewPr snapToGrid="0" snapToObjects="1">
      <p:cViewPr varScale="1">
        <p:scale>
          <a:sx n="84" d="100"/>
          <a:sy n="84" d="100"/>
        </p:scale>
        <p:origin x="10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7866B5-E807-CB4C-9DCD-BF2445856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07CF05A-BA5F-F246-9CD6-E4D0CBC18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E1623E-2B17-5148-81E9-BE1E05F6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E7D79AB-20C5-744C-B957-A217B8D2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042400-C58E-2D41-BD8E-1560B5F89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878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7990887-5DE0-C646-95C8-22BDAE97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B39C8BC-5E6C-BD49-B404-FD0798DDC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9EDE1D-9B9F-C649-8BEB-FB1A76946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EB6471-5A4F-7246-827D-792BC2103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4B27264-19ED-794D-AB17-67F4A5455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03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E7951D8-4857-1044-9FC6-FD5A3177B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2419FCF-1209-BB46-BD96-7EA20B5A5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36D647F-D288-9941-9E85-75401DADC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9086D14-E980-0F4A-A6CF-924B9772E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431F25-D0E4-F247-90A5-22C613539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980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DCC21-3FD1-EC44-A9C9-030EEEE7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1B9F28-C4CA-2D45-9FCC-BF121414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D435FC1-7CDA-5A4F-A3B6-9A63C012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5D20D2-85D2-7B4F-9FD4-93B1F4E7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0F07AD-120F-F345-9BB0-EEFD950C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49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39080F-60AF-374E-9DE5-0C9B9594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FB3293-9E00-2649-9A36-B8582DDB1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05A6A4-51EC-4C40-88D0-D4F4EDB1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2708FC-FD40-AA47-A039-1DED3E85D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DA7C9B-DA2B-6B48-9803-958994586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96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BFF2AF-1E68-E44B-8E0D-B7830CC6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8AB0EE-1760-3A46-A06B-5E8D1E1C0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5D73D48-9D69-F645-8A78-7947C12CC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C4A09C-5E46-894C-964F-3D64433A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115726-4564-0340-A581-57176AD66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025F3E-FA35-1146-8D9C-CD6D867E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4125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BD8194-0C5E-CF4E-9D2B-B29ABC49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A56A770-5ECA-E44C-A657-F93455FB2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C737CB-4C8C-CC48-AEF0-D6847300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0B3F5D0-CC7A-974E-B9A6-438BB9FC3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1A78F05-2FEF-5D43-A87C-92444F848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839E2C9-0E2C-2048-85AB-C5DC9BD7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0B4825-7CD6-6D45-BEFE-EE58A1BB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6E2920D-CF66-6F43-9156-E291FDBF4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9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B3C055-906C-A541-B61C-7E03DCBE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5B05CE4-B6A3-704F-9FEE-FB0F44B97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4A8EE1C-9FDD-3041-97E3-3AC81669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EDE640F-0E8E-A74B-92B4-DF95587A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46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F379473-798B-744E-A2CD-EFFB7491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3D45CA-2D53-E84E-A664-1882116CD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D5C3FDC-601A-5540-867B-FA2246A1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44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77CEC5-D54B-FC4E-9723-3616A97D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FBBDA2-C59A-E348-A9B3-6D8AAB3F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0CCF18-A440-8748-94F0-3B081240C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04451B-1637-6048-97D7-27B800E4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75865C7-4B3B-0B47-8CE7-EB40AD39B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D56AED6-5F31-CC41-9460-245904AB8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51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DC0869-7066-0B44-9A25-FB63D23A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E63D51C-23F5-1144-AD31-73ABE7C58B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A5F4695-B058-9346-8243-7676AC9C1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386DF93-34BA-7642-9182-ED7F485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94AB00-CF44-C043-A7DA-57C1BA9A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4937817-366B-CD47-BDDD-DF5BE2E42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244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3F5BF49-3869-DE43-9348-BF644C16D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C25FCB5-A2E4-B049-98B8-E21CA32A0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E3F397-FA88-454A-8E13-E8EA204D1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7D95E-164A-6F47-8076-8328E6DAB11C}" type="datetimeFigureOut">
              <a:rPr lang="nb-NO" smtClean="0"/>
              <a:t>18.06.2021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F403DFB-72FE-6747-9413-72823B574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7AC01F8-AF2B-D34C-8765-BA2BF5AF0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81DC-EC85-474E-A00E-8B9C364B41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04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jabra.no/business/office-headsets/jabra-evolve/jabra-evolve2-85##28599-989-99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D69C04-5F80-5D4B-869A-5A50D3C65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/>
          </a:bodyPr>
          <a:lstStyle/>
          <a:p>
            <a:r>
              <a:rPr lang="nb-NO" sz="3800" b="1" dirty="0">
                <a:latin typeface="+mj-lt"/>
              </a:rPr>
              <a:t>Få </a:t>
            </a:r>
            <a:r>
              <a:rPr lang="nb-NO" sz="3800" b="1" dirty="0" err="1">
                <a:latin typeface="+mj-lt"/>
              </a:rPr>
              <a:t>ein</a:t>
            </a:r>
            <a:r>
              <a:rPr lang="nb-NO" sz="3800" b="1" dirty="0">
                <a:latin typeface="+mj-lt"/>
              </a:rPr>
              <a:t> bedre opplevelse av Teams/Zoom</a:t>
            </a:r>
            <a:br>
              <a:rPr lang="nb-NO" sz="3800" b="1" dirty="0">
                <a:latin typeface="+mj-lt"/>
              </a:rPr>
            </a:br>
            <a:endParaRPr lang="nb-NO" sz="3800" dirty="0"/>
          </a:p>
        </p:txBody>
      </p:sp>
      <p:pic>
        <p:nvPicPr>
          <p:cNvPr id="1026" name="Picture 2" descr="Hva er Microsoft Teams?">
            <a:extLst>
              <a:ext uri="{FF2B5EF4-FFF2-40B4-BE49-F238E27FC236}">
                <a16:creationId xmlns:a16="http://schemas.microsoft.com/office/drawing/2014/main" id="{D4923B73-3A9F-FF4D-9E18-0F3B779AC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r="37694" b="1"/>
          <a:stretch/>
        </p:blipFill>
        <p:spPr bwMode="auto">
          <a:xfrm>
            <a:off x="1280321" y="321733"/>
            <a:ext cx="3541641" cy="39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3414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Zoom/ZOOM Cloud Meetings | Barnevakten">
            <a:extLst>
              <a:ext uri="{FF2B5EF4-FFF2-40B4-BE49-F238E27FC236}">
                <a16:creationId xmlns:a16="http://schemas.microsoft.com/office/drawing/2014/main" id="{9196A63D-8B87-9D4B-9F32-9DBE4E3DF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1" r="26379"/>
          <a:stretch/>
        </p:blipFill>
        <p:spPr bwMode="auto">
          <a:xfrm>
            <a:off x="7370075" y="321735"/>
            <a:ext cx="3541563" cy="39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2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DFFCBF-7171-A249-9FAC-DFC27C11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Ting du bør huske på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AF2E0C-5E54-A24E-83EE-07BC43D4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Lukk gardiner eller lameller hvis det er vinduer i møterommet. Da blir du i fokus i bildet, og ikke miljøet rundt deg.</a:t>
            </a:r>
          </a:p>
          <a:p>
            <a:r>
              <a:rPr lang="nb-NO" dirty="0"/>
              <a:t>Still inn kameraet slik du får et godt bildeutsnitt. Bruk gjerne </a:t>
            </a:r>
            <a:r>
              <a:rPr lang="nb-NO" dirty="0" err="1"/>
              <a:t>self-view</a:t>
            </a:r>
            <a:r>
              <a:rPr lang="nb-NO" dirty="0"/>
              <a:t> funksjonen.</a:t>
            </a:r>
          </a:p>
          <a:p>
            <a:r>
              <a:rPr lang="nb-NO" dirty="0"/>
              <a:t>Pass på at alle deltakerne som deltar i samme rom er med i bildet.</a:t>
            </a:r>
          </a:p>
          <a:p>
            <a:r>
              <a:rPr lang="nb-NO" dirty="0"/>
              <a:t>Hvordan du oppfører deg foran kamera er viktig å tenke på. Prøv å oppfør deg som i et hvilket som helst vanlig møte. </a:t>
            </a:r>
          </a:p>
        </p:txBody>
      </p:sp>
    </p:spTree>
    <p:extLst>
      <p:ext uri="{BB962C8B-B14F-4D97-AF65-F5344CB8AC3E}">
        <p14:creationId xmlns:p14="http://schemas.microsoft.com/office/powerpoint/2010/main" val="121959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A5F27E-FC8A-C249-A34D-659685402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Lyden er avgjørende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D3EE33-BD35-3144-B9C3-05C9D697B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Husk alltid å bruke mute knappen. Alle lyder fanges opp av en bordmikrofon. Skru på mikrofonen når det er din tur å snakke. (gjelder også </a:t>
            </a:r>
            <a:r>
              <a:rPr lang="nb-NO" dirty="0" err="1"/>
              <a:t>headset</a:t>
            </a:r>
            <a:r>
              <a:rPr lang="nb-NO" dirty="0"/>
              <a:t>)</a:t>
            </a:r>
          </a:p>
          <a:p>
            <a:r>
              <a:rPr lang="nb-NO" dirty="0"/>
              <a:t>Ikke plasser gjenstander foran mikrofonen – dette gir dårligere lydkvalitet.</a:t>
            </a:r>
          </a:p>
          <a:p>
            <a:r>
              <a:rPr lang="nb-NO" dirty="0"/>
              <a:t>Avbrytelser blir ekstra forstyrrende i en videokonferanse. Bruk håndsignalet om mulig. </a:t>
            </a:r>
          </a:p>
          <a:p>
            <a:r>
              <a:rPr lang="nb-NO" dirty="0"/>
              <a:t>Bruk egnet </a:t>
            </a:r>
            <a:r>
              <a:rPr lang="nb-NO" dirty="0" err="1"/>
              <a:t>headset</a:t>
            </a:r>
            <a:r>
              <a:rPr lang="nb-NO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8146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C00F07-1593-9245-B63F-9F317B4A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nb-NO" dirty="0" err="1"/>
              <a:t>Jabra</a:t>
            </a:r>
            <a:r>
              <a:rPr lang="nb-NO" dirty="0"/>
              <a:t> 85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6525A2-DC8D-1046-AD1D-A00A0D364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nb-NO" sz="1800"/>
              <a:t>Demo støykansellering</a:t>
            </a:r>
          </a:p>
          <a:p>
            <a:pPr lvl="1"/>
            <a:r>
              <a:rPr lang="nb-NO" sz="1800">
                <a:hlinkClick r:id="rId2"/>
              </a:rPr>
              <a:t>https://www.jabra.no/business/office-headsets/jabra-evolve/jabra-evolve2-85##28599-989-999</a:t>
            </a:r>
            <a:r>
              <a:rPr lang="nb-NO" sz="1800"/>
              <a:t> </a:t>
            </a:r>
          </a:p>
          <a:p>
            <a:pPr lvl="1"/>
            <a:endParaRPr lang="nb-NO" sz="1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CF3DB0-2AF9-EC41-81F1-004F4B29A1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" r="7199" b="-3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62411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Jabra Evolve2 85 – professional headset for UC, collaboration and music –  GadgetGuy">
            <a:extLst>
              <a:ext uri="{FF2B5EF4-FFF2-40B4-BE49-F238E27FC236}">
                <a16:creationId xmlns:a16="http://schemas.microsoft.com/office/drawing/2014/main" id="{10930D3A-DAAB-3F43-8EA4-D6E3F9577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1942" y="-164188"/>
            <a:ext cx="6251775" cy="702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0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259F5A-41F4-4041-AC15-97D0F6E52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62" r="-1" b="12733"/>
          <a:stretch/>
        </p:blipFill>
        <p:spPr>
          <a:xfrm>
            <a:off x="0" y="-96885"/>
            <a:ext cx="8128855" cy="529119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047CF7B-0FBF-2D49-A6D3-20DD61DF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5" y="5635366"/>
            <a:ext cx="7091299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Jabra 75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BEF0B63-9AED-8A45-B39C-4FEB88EC3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6" r="12810" b="3"/>
          <a:stretch/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6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179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Office-tema</vt:lpstr>
      <vt:lpstr>Få ein bedre opplevelse av Teams/Zoom </vt:lpstr>
      <vt:lpstr>Ting du bør huske på</vt:lpstr>
      <vt:lpstr>Lyden er avgjørende</vt:lpstr>
      <vt:lpstr>Jabra 85</vt:lpstr>
      <vt:lpstr>PowerPoint-presentasjon</vt:lpstr>
      <vt:lpstr>Jabra 75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Få ein bedre opplevelse av Teams/Zoom-møter</dc:title>
  <dc:creator>Vegard Anuglen</dc:creator>
  <cp:lastModifiedBy>Lisbeth Amland Heilund</cp:lastModifiedBy>
  <cp:revision>5</cp:revision>
  <dcterms:created xsi:type="dcterms:W3CDTF">2021-02-22T18:00:12Z</dcterms:created>
  <dcterms:modified xsi:type="dcterms:W3CDTF">2021-06-18T11:06:56Z</dcterms:modified>
</cp:coreProperties>
</file>