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sldIdLst>
    <p:sldId id="282" r:id="rId5"/>
    <p:sldId id="335" r:id="rId6"/>
    <p:sldId id="307" r:id="rId7"/>
    <p:sldId id="304" r:id="rId8"/>
    <p:sldId id="269" r:id="rId9"/>
    <p:sldId id="298" r:id="rId10"/>
    <p:sldId id="325" r:id="rId11"/>
    <p:sldId id="321" r:id="rId12"/>
    <p:sldId id="329" r:id="rId13"/>
    <p:sldId id="322" r:id="rId14"/>
    <p:sldId id="324" r:id="rId15"/>
    <p:sldId id="333" r:id="rId16"/>
    <p:sldId id="330" r:id="rId17"/>
    <p:sldId id="331" r:id="rId18"/>
    <p:sldId id="308" r:id="rId19"/>
    <p:sldId id="310" r:id="rId20"/>
    <p:sldId id="337" r:id="rId21"/>
    <p:sldId id="339" r:id="rId22"/>
    <p:sldId id="291" r:id="rId23"/>
    <p:sldId id="340" r:id="rId24"/>
    <p:sldId id="338" r:id="rId25"/>
    <p:sldId id="341" r:id="rId26"/>
    <p:sldId id="336" r:id="rId27"/>
  </p:sldIdLst>
  <p:sldSz cx="12192000" cy="6858000"/>
  <p:notesSz cx="6799263" cy="99298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AE048591-1F6D-495E-A6BB-A8C2C4F73E37}">
          <p14:sldIdLst>
            <p14:sldId id="282"/>
            <p14:sldId id="335"/>
            <p14:sldId id="307"/>
            <p14:sldId id="304"/>
            <p14:sldId id="269"/>
            <p14:sldId id="298"/>
            <p14:sldId id="325"/>
            <p14:sldId id="321"/>
            <p14:sldId id="329"/>
            <p14:sldId id="322"/>
            <p14:sldId id="324"/>
            <p14:sldId id="333"/>
            <p14:sldId id="330"/>
            <p14:sldId id="331"/>
            <p14:sldId id="308"/>
            <p14:sldId id="310"/>
          </p14:sldIdLst>
        </p14:section>
        <p14:section name="DEL 2" id="{AC733C67-3E70-4FDF-884D-5B3E14623DBD}">
          <p14:sldIdLst>
            <p14:sldId id="337"/>
            <p14:sldId id="339"/>
            <p14:sldId id="291"/>
            <p14:sldId id="340"/>
            <p14:sldId id="338"/>
            <p14:sldId id="341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BA"/>
    <a:srgbClr val="6D2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6D97EF-C1C4-4B2C-B2BC-9CE30BA484D3}" v="17" dt="2025-08-05T12:10:42.259"/>
  </p1510:revLst>
</p1510:revInfo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emastil 1 – uthev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-kjersti.steinsvoll@samnanger.kommune.no" userId="S::urn:spo:guest#anne-kjersti.steinsvoll@samnanger.kommune.no::" providerId="AD" clId="Web-{D06C2467-5F18-327D-4DA0-21FB3FCCF0C7}"/>
    <pc:docChg chg="modSld">
      <pc:chgData name="anne-kjersti.steinsvoll@samnanger.kommune.no" userId="S::urn:spo:guest#anne-kjersti.steinsvoll@samnanger.kommune.no::" providerId="AD" clId="Web-{D06C2467-5F18-327D-4DA0-21FB3FCCF0C7}" dt="2025-06-11T14:28:56.024" v="10" actId="20577"/>
      <pc:docMkLst>
        <pc:docMk/>
      </pc:docMkLst>
      <pc:sldChg chg="modSp">
        <pc:chgData name="anne-kjersti.steinsvoll@samnanger.kommune.no" userId="S::urn:spo:guest#anne-kjersti.steinsvoll@samnanger.kommune.no::" providerId="AD" clId="Web-{D06C2467-5F18-327D-4DA0-21FB3FCCF0C7}" dt="2025-06-11T14:28:56.024" v="10" actId="20577"/>
        <pc:sldMkLst>
          <pc:docMk/>
          <pc:sldMk cId="3755865349" sldId="308"/>
        </pc:sldMkLst>
      </pc:sldChg>
      <pc:sldChg chg="modSp">
        <pc:chgData name="anne-kjersti.steinsvoll@samnanger.kommune.no" userId="S::urn:spo:guest#anne-kjersti.steinsvoll@samnanger.kommune.no::" providerId="AD" clId="Web-{D06C2467-5F18-327D-4DA0-21FB3FCCF0C7}" dt="2025-06-11T14:27:03.273" v="1" actId="20577"/>
        <pc:sldMkLst>
          <pc:docMk/>
          <pc:sldMk cId="1007316586" sldId="330"/>
        </pc:sldMkLst>
      </pc:sldChg>
    </pc:docChg>
  </pc:docChgLst>
  <pc:docChgLst>
    <pc:chgData name="Marit Kulild" userId="S::mak@hvl.no::6bafb3c1-38b2-4498-8869-21730ab0843e" providerId="AD" clId="Web-{B78893C8-F0F3-D578-BCB3-36A54C8B12E6}"/>
    <pc:docChg chg="modSld">
      <pc:chgData name="Marit Kulild" userId="S::mak@hvl.no::6bafb3c1-38b2-4498-8869-21730ab0843e" providerId="AD" clId="Web-{B78893C8-F0F3-D578-BCB3-36A54C8B12E6}" dt="2025-06-16T10:58:25.430" v="103" actId="20577"/>
      <pc:docMkLst>
        <pc:docMk/>
      </pc:docMkLst>
      <pc:sldChg chg="modSp">
        <pc:chgData name="Marit Kulild" userId="S::mak@hvl.no::6bafb3c1-38b2-4498-8869-21730ab0843e" providerId="AD" clId="Web-{B78893C8-F0F3-D578-BCB3-36A54C8B12E6}" dt="2025-06-16T10:46:40.715" v="1" actId="1076"/>
        <pc:sldMkLst>
          <pc:docMk/>
          <pc:sldMk cId="120956067" sldId="269"/>
        </pc:sldMkLst>
      </pc:sldChg>
      <pc:sldChg chg="modSp">
        <pc:chgData name="Marit Kulild" userId="S::mak@hvl.no::6bafb3c1-38b2-4498-8869-21730ab0843e" providerId="AD" clId="Web-{B78893C8-F0F3-D578-BCB3-36A54C8B12E6}" dt="2025-06-16T10:55:52.959" v="76" actId="20577"/>
        <pc:sldMkLst>
          <pc:docMk/>
          <pc:sldMk cId="1157286910" sldId="291"/>
        </pc:sldMkLst>
      </pc:sldChg>
      <pc:sldChg chg="modSp">
        <pc:chgData name="Marit Kulild" userId="S::mak@hvl.no::6bafb3c1-38b2-4498-8869-21730ab0843e" providerId="AD" clId="Web-{B78893C8-F0F3-D578-BCB3-36A54C8B12E6}" dt="2025-06-16T10:47:30.591" v="2" actId="20577"/>
        <pc:sldMkLst>
          <pc:docMk/>
          <pc:sldMk cId="4247134714" sldId="298"/>
        </pc:sldMkLst>
      </pc:sldChg>
      <pc:sldChg chg="modSp">
        <pc:chgData name="Marit Kulild" userId="S::mak@hvl.no::6bafb3c1-38b2-4498-8869-21730ab0843e" providerId="AD" clId="Web-{B78893C8-F0F3-D578-BCB3-36A54C8B12E6}" dt="2025-06-16T10:48:57.764" v="28" actId="20577"/>
        <pc:sldMkLst>
          <pc:docMk/>
          <pc:sldMk cId="2861478005" sldId="329"/>
        </pc:sldMkLst>
      </pc:sldChg>
      <pc:sldChg chg="modSp">
        <pc:chgData name="Marit Kulild" userId="S::mak@hvl.no::6bafb3c1-38b2-4498-8869-21730ab0843e" providerId="AD" clId="Web-{B78893C8-F0F3-D578-BCB3-36A54C8B12E6}" dt="2025-06-16T10:50:12.390" v="36" actId="20577"/>
        <pc:sldMkLst>
          <pc:docMk/>
          <pc:sldMk cId="1007316586" sldId="330"/>
        </pc:sldMkLst>
      </pc:sldChg>
      <pc:sldChg chg="modSp">
        <pc:chgData name="Marit Kulild" userId="S::mak@hvl.no::6bafb3c1-38b2-4498-8869-21730ab0843e" providerId="AD" clId="Web-{B78893C8-F0F3-D578-BCB3-36A54C8B12E6}" dt="2025-06-16T10:52:04.267" v="47" actId="20577"/>
        <pc:sldMkLst>
          <pc:docMk/>
          <pc:sldMk cId="2921667452" sldId="337"/>
        </pc:sldMkLst>
      </pc:sldChg>
      <pc:sldChg chg="modSp">
        <pc:chgData name="Marit Kulild" userId="S::mak@hvl.no::6bafb3c1-38b2-4498-8869-21730ab0843e" providerId="AD" clId="Web-{B78893C8-F0F3-D578-BCB3-36A54C8B12E6}" dt="2025-06-16T10:58:25.430" v="103" actId="20577"/>
        <pc:sldMkLst>
          <pc:docMk/>
          <pc:sldMk cId="2960153471" sldId="338"/>
        </pc:sldMkLst>
      </pc:sldChg>
      <pc:sldChg chg="modSp">
        <pc:chgData name="Marit Kulild" userId="S::mak@hvl.no::6bafb3c1-38b2-4498-8869-21730ab0843e" providerId="AD" clId="Web-{B78893C8-F0F3-D578-BCB3-36A54C8B12E6}" dt="2025-06-16T10:54:00.113" v="64" actId="20577"/>
        <pc:sldMkLst>
          <pc:docMk/>
          <pc:sldMk cId="2399624846" sldId="339"/>
        </pc:sldMkLst>
      </pc:sldChg>
      <pc:sldChg chg="modSp">
        <pc:chgData name="Marit Kulild" userId="S::mak@hvl.no::6bafb3c1-38b2-4498-8869-21730ab0843e" providerId="AD" clId="Web-{B78893C8-F0F3-D578-BCB3-36A54C8B12E6}" dt="2025-06-16T10:56:40.366" v="87" actId="20577"/>
        <pc:sldMkLst>
          <pc:docMk/>
          <pc:sldMk cId="3028115400" sldId="340"/>
        </pc:sldMkLst>
      </pc:sldChg>
    </pc:docChg>
  </pc:docChgLst>
  <pc:docChgLst>
    <pc:chgData name="Marit Kulild" userId="S::mak@hvl.no::6bafb3c1-38b2-4498-8869-21730ab0843e" providerId="AD" clId="Web-{734483BE-5E8E-9019-8C3D-8CA7F4C926D3}"/>
    <pc:docChg chg="modSld">
      <pc:chgData name="Marit Kulild" userId="S::mak@hvl.no::6bafb3c1-38b2-4498-8869-21730ab0843e" providerId="AD" clId="Web-{734483BE-5E8E-9019-8C3D-8CA7F4C926D3}" dt="2025-06-24T19:55:29.745" v="39" actId="20577"/>
      <pc:docMkLst>
        <pc:docMk/>
      </pc:docMkLst>
      <pc:sldChg chg="modSp">
        <pc:chgData name="Marit Kulild" userId="S::mak@hvl.no::6bafb3c1-38b2-4498-8869-21730ab0843e" providerId="AD" clId="Web-{734483BE-5E8E-9019-8C3D-8CA7F4C926D3}" dt="2025-06-24T19:53:03.071" v="21" actId="20577"/>
        <pc:sldMkLst>
          <pc:docMk/>
          <pc:sldMk cId="2861478005" sldId="329"/>
        </pc:sldMkLst>
      </pc:sldChg>
      <pc:sldChg chg="modSp">
        <pc:chgData name="Marit Kulild" userId="S::mak@hvl.no::6bafb3c1-38b2-4498-8869-21730ab0843e" providerId="AD" clId="Web-{734483BE-5E8E-9019-8C3D-8CA7F4C926D3}" dt="2025-06-24T19:55:29.745" v="39" actId="20577"/>
        <pc:sldMkLst>
          <pc:docMk/>
          <pc:sldMk cId="2960153471" sldId="338"/>
        </pc:sldMkLst>
      </pc:sldChg>
    </pc:docChg>
  </pc:docChgLst>
  <pc:docChgLst>
    <pc:chgData name="Monica Hauge Skaten" userId="S::mosk@hvl.no::324d03ae-7ed9-4ffd-8a82-da73176872c1" providerId="AD" clId="Web-{DB7B5B18-36E9-4393-AB0C-D3DFDA34E4F2}"/>
    <pc:docChg chg="modSld">
      <pc:chgData name="Monica Hauge Skaten" userId="S::mosk@hvl.no::324d03ae-7ed9-4ffd-8a82-da73176872c1" providerId="AD" clId="Web-{DB7B5B18-36E9-4393-AB0C-D3DFDA34E4F2}" dt="2025-06-23T06:10:46.201" v="14" actId="20577"/>
      <pc:docMkLst>
        <pc:docMk/>
      </pc:docMkLst>
      <pc:sldChg chg="modSp">
        <pc:chgData name="Monica Hauge Skaten" userId="S::mosk@hvl.no::324d03ae-7ed9-4ffd-8a82-da73176872c1" providerId="AD" clId="Web-{DB7B5B18-36E9-4393-AB0C-D3DFDA34E4F2}" dt="2025-06-23T06:09:34.230" v="3" actId="20577"/>
        <pc:sldMkLst>
          <pc:docMk/>
          <pc:sldMk cId="2861478005" sldId="329"/>
        </pc:sldMkLst>
      </pc:sldChg>
      <pc:sldChg chg="modSp">
        <pc:chgData name="Monica Hauge Skaten" userId="S::mosk@hvl.no::324d03ae-7ed9-4ffd-8a82-da73176872c1" providerId="AD" clId="Web-{DB7B5B18-36E9-4393-AB0C-D3DFDA34E4F2}" dt="2025-06-23T06:10:14.372" v="10" actId="20577"/>
        <pc:sldMkLst>
          <pc:docMk/>
          <pc:sldMk cId="1007316586" sldId="330"/>
        </pc:sldMkLst>
      </pc:sldChg>
      <pc:sldChg chg="modSp">
        <pc:chgData name="Monica Hauge Skaten" userId="S::mosk@hvl.no::324d03ae-7ed9-4ffd-8a82-da73176872c1" providerId="AD" clId="Web-{DB7B5B18-36E9-4393-AB0C-D3DFDA34E4F2}" dt="2025-06-23T06:10:46.201" v="14" actId="20577"/>
        <pc:sldMkLst>
          <pc:docMk/>
          <pc:sldMk cId="2921667452" sldId="337"/>
        </pc:sldMkLst>
      </pc:sldChg>
    </pc:docChg>
  </pc:docChgLst>
  <pc:docChgLst>
    <pc:chgData name="Monica Hauge Skaten" userId="324d03ae-7ed9-4ffd-8a82-da73176872c1" providerId="ADAL" clId="{34238A82-CE5F-4DF7-9C49-36E912B9359C}"/>
    <pc:docChg chg="undo redo custSel addSld delSld modSld sldOrd addSection delSection modSection">
      <pc:chgData name="Monica Hauge Skaten" userId="324d03ae-7ed9-4ffd-8a82-da73176872c1" providerId="ADAL" clId="{34238A82-CE5F-4DF7-9C49-36E912B9359C}" dt="2025-05-28T09:38:49.619" v="4618" actId="20577"/>
      <pc:docMkLst>
        <pc:docMk/>
      </pc:docMkLst>
      <pc:sldChg chg="ord">
        <pc:chgData name="Monica Hauge Skaten" userId="324d03ae-7ed9-4ffd-8a82-da73176872c1" providerId="ADAL" clId="{34238A82-CE5F-4DF7-9C49-36E912B9359C}" dt="2025-05-20T09:59:45.457" v="159"/>
        <pc:sldMkLst>
          <pc:docMk/>
          <pc:sldMk cId="120956067" sldId="269"/>
        </pc:sldMkLst>
      </pc:sldChg>
      <pc:sldChg chg="del ord">
        <pc:chgData name="Monica Hauge Skaten" userId="324d03ae-7ed9-4ffd-8a82-da73176872c1" providerId="ADAL" clId="{34238A82-CE5F-4DF7-9C49-36E912B9359C}" dt="2025-05-20T10:30:49.647" v="1282" actId="2696"/>
        <pc:sldMkLst>
          <pc:docMk/>
          <pc:sldMk cId="1154330873" sldId="280"/>
        </pc:sldMkLst>
      </pc:sldChg>
      <pc:sldChg chg="modSp mod modNotesTx">
        <pc:chgData name="Monica Hauge Skaten" userId="324d03ae-7ed9-4ffd-8a82-da73176872c1" providerId="ADAL" clId="{34238A82-CE5F-4DF7-9C49-36E912B9359C}" dt="2025-05-28T08:25:58.409" v="2263" actId="113"/>
        <pc:sldMkLst>
          <pc:docMk/>
          <pc:sldMk cId="1980073887" sldId="282"/>
        </pc:sldMkLst>
      </pc:sldChg>
      <pc:sldChg chg="modSp add mod">
        <pc:chgData name="Monica Hauge Skaten" userId="324d03ae-7ed9-4ffd-8a82-da73176872c1" providerId="ADAL" clId="{34238A82-CE5F-4DF7-9C49-36E912B9359C}" dt="2025-05-28T09:04:50.430" v="3364" actId="20577"/>
        <pc:sldMkLst>
          <pc:docMk/>
          <pc:sldMk cId="1157286910" sldId="291"/>
        </pc:sldMkLst>
      </pc:sldChg>
      <pc:sldChg chg="modSp mod ord">
        <pc:chgData name="Monica Hauge Skaten" userId="324d03ae-7ed9-4ffd-8a82-da73176872c1" providerId="ADAL" clId="{34238A82-CE5F-4DF7-9C49-36E912B9359C}" dt="2025-05-20T10:02:19.961" v="261" actId="20577"/>
        <pc:sldMkLst>
          <pc:docMk/>
          <pc:sldMk cId="4247134714" sldId="298"/>
        </pc:sldMkLst>
      </pc:sldChg>
      <pc:sldChg chg="del">
        <pc:chgData name="Monica Hauge Skaten" userId="324d03ae-7ed9-4ffd-8a82-da73176872c1" providerId="ADAL" clId="{34238A82-CE5F-4DF7-9C49-36E912B9359C}" dt="2025-05-20T10:14:05.326" v="858" actId="2696"/>
        <pc:sldMkLst>
          <pc:docMk/>
          <pc:sldMk cId="1248143473" sldId="301"/>
        </pc:sldMkLst>
      </pc:sldChg>
      <pc:sldChg chg="modSp mod modNotesTx">
        <pc:chgData name="Monica Hauge Skaten" userId="324d03ae-7ed9-4ffd-8a82-da73176872c1" providerId="ADAL" clId="{34238A82-CE5F-4DF7-9C49-36E912B9359C}" dt="2025-05-20T09:56:05.149" v="91" actId="207"/>
        <pc:sldMkLst>
          <pc:docMk/>
          <pc:sldMk cId="1942000858" sldId="307"/>
        </pc:sldMkLst>
      </pc:sldChg>
      <pc:sldChg chg="modSp mod">
        <pc:chgData name="Monica Hauge Skaten" userId="324d03ae-7ed9-4ffd-8a82-da73176872c1" providerId="ADAL" clId="{34238A82-CE5F-4DF7-9C49-36E912B9359C}" dt="2025-05-28T08:16:19.055" v="1919" actId="20577"/>
        <pc:sldMkLst>
          <pc:docMk/>
          <pc:sldMk cId="3755865349" sldId="308"/>
        </pc:sldMkLst>
      </pc:sldChg>
      <pc:sldChg chg="modSp mod ord">
        <pc:chgData name="Monica Hauge Skaten" userId="324d03ae-7ed9-4ffd-8a82-da73176872c1" providerId="ADAL" clId="{34238A82-CE5F-4DF7-9C49-36E912B9359C}" dt="2025-05-28T08:17:00.158" v="1927" actId="20577"/>
        <pc:sldMkLst>
          <pc:docMk/>
          <pc:sldMk cId="980992357" sldId="310"/>
        </pc:sldMkLst>
      </pc:sldChg>
      <pc:sldChg chg="modNotesTx">
        <pc:chgData name="Monica Hauge Skaten" userId="324d03ae-7ed9-4ffd-8a82-da73176872c1" providerId="ADAL" clId="{34238A82-CE5F-4DF7-9C49-36E912B9359C}" dt="2025-05-20T10:12:08.625" v="857" actId="20577"/>
        <pc:sldMkLst>
          <pc:docMk/>
          <pc:sldMk cId="4193275506" sldId="321"/>
        </pc:sldMkLst>
      </pc:sldChg>
      <pc:sldChg chg="modNotesTx">
        <pc:chgData name="Monica Hauge Skaten" userId="324d03ae-7ed9-4ffd-8a82-da73176872c1" providerId="ADAL" clId="{34238A82-CE5F-4DF7-9C49-36E912B9359C}" dt="2025-05-20T10:14:34.926" v="955" actId="20577"/>
        <pc:sldMkLst>
          <pc:docMk/>
          <pc:sldMk cId="329096223" sldId="324"/>
        </pc:sldMkLst>
      </pc:sldChg>
      <pc:sldChg chg="modNotesTx">
        <pc:chgData name="Monica Hauge Skaten" userId="324d03ae-7ed9-4ffd-8a82-da73176872c1" providerId="ADAL" clId="{34238A82-CE5F-4DF7-9C49-36E912B9359C}" dt="2025-05-20T09:59:29.726" v="157" actId="20577"/>
        <pc:sldMkLst>
          <pc:docMk/>
          <pc:sldMk cId="3573356539" sldId="325"/>
        </pc:sldMkLst>
      </pc:sldChg>
      <pc:sldChg chg="del">
        <pc:chgData name="Monica Hauge Skaten" userId="324d03ae-7ed9-4ffd-8a82-da73176872c1" providerId="ADAL" clId="{34238A82-CE5F-4DF7-9C49-36E912B9359C}" dt="2025-05-20T10:27:58.773" v="1120" actId="2696"/>
        <pc:sldMkLst>
          <pc:docMk/>
          <pc:sldMk cId="2771924198" sldId="327"/>
        </pc:sldMkLst>
      </pc:sldChg>
      <pc:sldChg chg="modSp mod ord modNotesTx">
        <pc:chgData name="Monica Hauge Skaten" userId="324d03ae-7ed9-4ffd-8a82-da73176872c1" providerId="ADAL" clId="{34238A82-CE5F-4DF7-9C49-36E912B9359C}" dt="2025-05-28T08:13:38.937" v="1895" actId="1076"/>
        <pc:sldMkLst>
          <pc:docMk/>
          <pc:sldMk cId="1007316586" sldId="330"/>
        </pc:sldMkLst>
      </pc:sldChg>
      <pc:sldChg chg="modSp mod ord modNotesTx">
        <pc:chgData name="Monica Hauge Skaten" userId="324d03ae-7ed9-4ffd-8a82-da73176872c1" providerId="ADAL" clId="{34238A82-CE5F-4DF7-9C49-36E912B9359C}" dt="2025-05-28T08:15:35.678" v="1909" actId="20577"/>
        <pc:sldMkLst>
          <pc:docMk/>
          <pc:sldMk cId="680495362" sldId="331"/>
        </pc:sldMkLst>
      </pc:sldChg>
      <pc:sldChg chg="del">
        <pc:chgData name="Monica Hauge Skaten" userId="324d03ae-7ed9-4ffd-8a82-da73176872c1" providerId="ADAL" clId="{34238A82-CE5F-4DF7-9C49-36E912B9359C}" dt="2025-05-20T10:21:24.162" v="1115" actId="2696"/>
        <pc:sldMkLst>
          <pc:docMk/>
          <pc:sldMk cId="3981954556" sldId="332"/>
        </pc:sldMkLst>
      </pc:sldChg>
      <pc:sldChg chg="modSp mod ord">
        <pc:chgData name="Monica Hauge Skaten" userId="324d03ae-7ed9-4ffd-8a82-da73176872c1" providerId="ADAL" clId="{34238A82-CE5F-4DF7-9C49-36E912B9359C}" dt="2025-05-20T10:16:50.418" v="958" actId="20577"/>
        <pc:sldMkLst>
          <pc:docMk/>
          <pc:sldMk cId="1144903199" sldId="333"/>
        </pc:sldMkLst>
      </pc:sldChg>
      <pc:sldChg chg="new del">
        <pc:chgData name="Monica Hauge Skaten" userId="324d03ae-7ed9-4ffd-8a82-da73176872c1" providerId="ADAL" clId="{34238A82-CE5F-4DF7-9C49-36E912B9359C}" dt="2025-05-20T10:08:28.465" v="264" actId="2696"/>
        <pc:sldMkLst>
          <pc:docMk/>
          <pc:sldMk cId="2578627491" sldId="334"/>
        </pc:sldMkLst>
      </pc:sldChg>
      <pc:sldChg chg="addSp modSp new mod">
        <pc:chgData name="Monica Hauge Skaten" userId="324d03ae-7ed9-4ffd-8a82-da73176872c1" providerId="ADAL" clId="{34238A82-CE5F-4DF7-9C49-36E912B9359C}" dt="2025-05-20T10:09:02.219" v="367" actId="20577"/>
        <pc:sldMkLst>
          <pc:docMk/>
          <pc:sldMk cId="32200549" sldId="335"/>
        </pc:sldMkLst>
      </pc:sldChg>
      <pc:sldChg chg="new">
        <pc:chgData name="Monica Hauge Skaten" userId="324d03ae-7ed9-4ffd-8a82-da73176872c1" providerId="ADAL" clId="{34238A82-CE5F-4DF7-9C49-36E912B9359C}" dt="2025-05-20T10:30:36.405" v="1278" actId="680"/>
        <pc:sldMkLst>
          <pc:docMk/>
          <pc:sldMk cId="2235756635" sldId="336"/>
        </pc:sldMkLst>
      </pc:sldChg>
      <pc:sldChg chg="addSp modSp new mod ord modNotesTx">
        <pc:chgData name="Monica Hauge Skaten" userId="324d03ae-7ed9-4ffd-8a82-da73176872c1" providerId="ADAL" clId="{34238A82-CE5F-4DF7-9C49-36E912B9359C}" dt="2025-05-28T08:36:06.553" v="2280"/>
        <pc:sldMkLst>
          <pc:docMk/>
          <pc:sldMk cId="2921667452" sldId="337"/>
        </pc:sldMkLst>
      </pc:sldChg>
      <pc:sldChg chg="addSp modSp new mod ord">
        <pc:chgData name="Monica Hauge Skaten" userId="324d03ae-7ed9-4ffd-8a82-da73176872c1" providerId="ADAL" clId="{34238A82-CE5F-4DF7-9C49-36E912B9359C}" dt="2025-05-28T09:38:49.619" v="4618" actId="20577"/>
        <pc:sldMkLst>
          <pc:docMk/>
          <pc:sldMk cId="2960153471" sldId="338"/>
        </pc:sldMkLst>
      </pc:sldChg>
      <pc:sldChg chg="addSp delSp modSp add mod">
        <pc:chgData name="Monica Hauge Skaten" userId="324d03ae-7ed9-4ffd-8a82-da73176872c1" providerId="ADAL" clId="{34238A82-CE5F-4DF7-9C49-36E912B9359C}" dt="2025-05-28T08:51:57.093" v="2906" actId="20577"/>
        <pc:sldMkLst>
          <pc:docMk/>
          <pc:sldMk cId="2399624846" sldId="339"/>
        </pc:sldMkLst>
      </pc:sldChg>
      <pc:sldChg chg="add del">
        <pc:chgData name="Monica Hauge Skaten" userId="324d03ae-7ed9-4ffd-8a82-da73176872c1" providerId="ADAL" clId="{34238A82-CE5F-4DF7-9C49-36E912B9359C}" dt="2025-05-28T08:37:25.731" v="2287" actId="2696"/>
        <pc:sldMkLst>
          <pc:docMk/>
          <pc:sldMk cId="1662925353" sldId="340"/>
        </pc:sldMkLst>
      </pc:sldChg>
      <pc:sldChg chg="modSp add mod ord">
        <pc:chgData name="Monica Hauge Skaten" userId="324d03ae-7ed9-4ffd-8a82-da73176872c1" providerId="ADAL" clId="{34238A82-CE5F-4DF7-9C49-36E912B9359C}" dt="2025-05-28T09:21:51.110" v="3754" actId="20577"/>
        <pc:sldMkLst>
          <pc:docMk/>
          <pc:sldMk cId="3028115400" sldId="340"/>
        </pc:sldMkLst>
      </pc:sldChg>
      <pc:sldChg chg="addSp delSp modSp new mod modClrScheme chgLayout">
        <pc:chgData name="Monica Hauge Skaten" userId="324d03ae-7ed9-4ffd-8a82-da73176872c1" providerId="ADAL" clId="{34238A82-CE5F-4DF7-9C49-36E912B9359C}" dt="2025-05-28T09:37:42.826" v="4607" actId="26606"/>
        <pc:sldMkLst>
          <pc:docMk/>
          <pc:sldMk cId="2571465774" sldId="341"/>
        </pc:sldMkLst>
      </pc:sldChg>
    </pc:docChg>
  </pc:docChgLst>
  <pc:docChgLst>
    <pc:chgData name="Monica Hauge Skaten" userId="S::mosk@hvl.no::324d03ae-7ed9-4ffd-8a82-da73176872c1" providerId="AD" clId="Web-{36AA3DB3-AB8D-44C5-9040-FF81EAABBCF4}"/>
    <pc:docChg chg="modSld">
      <pc:chgData name="Monica Hauge Skaten" userId="S::mosk@hvl.no::324d03ae-7ed9-4ffd-8a82-da73176872c1" providerId="AD" clId="Web-{36AA3DB3-AB8D-44C5-9040-FF81EAABBCF4}" dt="2025-06-04T06:26:10.795" v="25" actId="20577"/>
      <pc:docMkLst>
        <pc:docMk/>
      </pc:docMkLst>
      <pc:sldChg chg="modSp">
        <pc:chgData name="Monica Hauge Skaten" userId="S::mosk@hvl.no::324d03ae-7ed9-4ffd-8a82-da73176872c1" providerId="AD" clId="Web-{36AA3DB3-AB8D-44C5-9040-FF81EAABBCF4}" dt="2025-06-04T06:23:22.277" v="0" actId="20577"/>
        <pc:sldMkLst>
          <pc:docMk/>
          <pc:sldMk cId="4247134714" sldId="298"/>
        </pc:sldMkLst>
      </pc:sldChg>
      <pc:sldChg chg="modSp">
        <pc:chgData name="Monica Hauge Skaten" userId="S::mosk@hvl.no::324d03ae-7ed9-4ffd-8a82-da73176872c1" providerId="AD" clId="Web-{36AA3DB3-AB8D-44C5-9040-FF81EAABBCF4}" dt="2025-06-04T06:23:58.653" v="9" actId="20577"/>
        <pc:sldMkLst>
          <pc:docMk/>
          <pc:sldMk cId="3573356539" sldId="325"/>
        </pc:sldMkLst>
      </pc:sldChg>
      <pc:sldChg chg="modSp">
        <pc:chgData name="Monica Hauge Skaten" userId="S::mosk@hvl.no::324d03ae-7ed9-4ffd-8a82-da73176872c1" providerId="AD" clId="Web-{36AA3DB3-AB8D-44C5-9040-FF81EAABBCF4}" dt="2025-06-04T06:25:16.545" v="13" actId="20577"/>
        <pc:sldMkLst>
          <pc:docMk/>
          <pc:sldMk cId="2921667452" sldId="337"/>
        </pc:sldMkLst>
      </pc:sldChg>
      <pc:sldChg chg="modSp">
        <pc:chgData name="Monica Hauge Skaten" userId="S::mosk@hvl.no::324d03ae-7ed9-4ffd-8a82-da73176872c1" providerId="AD" clId="Web-{36AA3DB3-AB8D-44C5-9040-FF81EAABBCF4}" dt="2025-06-04T06:26:10.795" v="25" actId="20577"/>
        <pc:sldMkLst>
          <pc:docMk/>
          <pc:sldMk cId="3028115400" sldId="340"/>
        </pc:sldMkLst>
      </pc:sldChg>
    </pc:docChg>
  </pc:docChgLst>
  <pc:docChgLst>
    <pc:chgData name="Marit Kulild" userId="6bafb3c1-38b2-4498-8869-21730ab0843e" providerId="ADAL" clId="{FA313EFE-BD4F-4F62-A4CA-6D43CF7A9F3A}"/>
    <pc:docChg chg="undo custSel modSld">
      <pc:chgData name="Marit Kulild" userId="6bafb3c1-38b2-4498-8869-21730ab0843e" providerId="ADAL" clId="{FA313EFE-BD4F-4F62-A4CA-6D43CF7A9F3A}" dt="2025-06-01T12:43:34.096" v="911" actId="1440"/>
      <pc:docMkLst>
        <pc:docMk/>
      </pc:docMkLst>
      <pc:sldChg chg="modSp mod">
        <pc:chgData name="Marit Kulild" userId="6bafb3c1-38b2-4498-8869-21730ab0843e" providerId="ADAL" clId="{FA313EFE-BD4F-4F62-A4CA-6D43CF7A9F3A}" dt="2025-06-01T12:38:44.275" v="847" actId="1440"/>
        <pc:sldMkLst>
          <pc:docMk/>
          <pc:sldMk cId="120956067" sldId="269"/>
        </pc:sldMkLst>
      </pc:sldChg>
      <pc:sldChg chg="modSp mod">
        <pc:chgData name="Marit Kulild" userId="6bafb3c1-38b2-4498-8869-21730ab0843e" providerId="ADAL" clId="{FA313EFE-BD4F-4F62-A4CA-6D43CF7A9F3A}" dt="2025-06-01T12:01:09.631" v="61" actId="2711"/>
        <pc:sldMkLst>
          <pc:docMk/>
          <pc:sldMk cId="1980073887" sldId="282"/>
        </pc:sldMkLst>
      </pc:sldChg>
      <pc:sldChg chg="modSp mod">
        <pc:chgData name="Marit Kulild" userId="6bafb3c1-38b2-4498-8869-21730ab0843e" providerId="ADAL" clId="{FA313EFE-BD4F-4F62-A4CA-6D43CF7A9F3A}" dt="2025-06-01T12:43:12.557" v="909" actId="20577"/>
        <pc:sldMkLst>
          <pc:docMk/>
          <pc:sldMk cId="1157286910" sldId="291"/>
        </pc:sldMkLst>
      </pc:sldChg>
      <pc:sldChg chg="modSp mod">
        <pc:chgData name="Marit Kulild" userId="6bafb3c1-38b2-4498-8869-21730ab0843e" providerId="ADAL" clId="{FA313EFE-BD4F-4F62-A4CA-6D43CF7A9F3A}" dt="2025-06-01T12:39:16.554" v="851" actId="1440"/>
        <pc:sldMkLst>
          <pc:docMk/>
          <pc:sldMk cId="4247134714" sldId="298"/>
        </pc:sldMkLst>
      </pc:sldChg>
      <pc:sldChg chg="modSp mod">
        <pc:chgData name="Marit Kulild" userId="6bafb3c1-38b2-4498-8869-21730ab0843e" providerId="ADAL" clId="{FA313EFE-BD4F-4F62-A4CA-6D43CF7A9F3A}" dt="2025-06-01T12:38:34.146" v="846" actId="1076"/>
        <pc:sldMkLst>
          <pc:docMk/>
          <pc:sldMk cId="389991883" sldId="304"/>
        </pc:sldMkLst>
      </pc:sldChg>
      <pc:sldChg chg="modSp mod">
        <pc:chgData name="Marit Kulild" userId="6bafb3c1-38b2-4498-8869-21730ab0843e" providerId="ADAL" clId="{FA313EFE-BD4F-4F62-A4CA-6D43CF7A9F3A}" dt="2025-06-01T12:38:57.214" v="850" actId="20577"/>
        <pc:sldMkLst>
          <pc:docMk/>
          <pc:sldMk cId="1942000858" sldId="307"/>
        </pc:sldMkLst>
      </pc:sldChg>
      <pc:sldChg chg="modSp mod">
        <pc:chgData name="Marit Kulild" userId="6bafb3c1-38b2-4498-8869-21730ab0843e" providerId="ADAL" clId="{FA313EFE-BD4F-4F62-A4CA-6D43CF7A9F3A}" dt="2025-06-01T12:41:34.710" v="882" actId="1440"/>
        <pc:sldMkLst>
          <pc:docMk/>
          <pc:sldMk cId="3755865349" sldId="308"/>
        </pc:sldMkLst>
      </pc:sldChg>
      <pc:sldChg chg="modSp mod">
        <pc:chgData name="Marit Kulild" userId="6bafb3c1-38b2-4498-8869-21730ab0843e" providerId="ADAL" clId="{FA313EFE-BD4F-4F62-A4CA-6D43CF7A9F3A}" dt="2025-06-01T12:42:11.925" v="899" actId="27636"/>
        <pc:sldMkLst>
          <pc:docMk/>
          <pc:sldMk cId="980992357" sldId="310"/>
        </pc:sldMkLst>
      </pc:sldChg>
      <pc:sldChg chg="modSp mod">
        <pc:chgData name="Marit Kulild" userId="6bafb3c1-38b2-4498-8869-21730ab0843e" providerId="ADAL" clId="{FA313EFE-BD4F-4F62-A4CA-6D43CF7A9F3A}" dt="2025-06-01T12:03:54.871" v="87" actId="20577"/>
        <pc:sldMkLst>
          <pc:docMk/>
          <pc:sldMk cId="4193275506" sldId="321"/>
        </pc:sldMkLst>
      </pc:sldChg>
      <pc:sldChg chg="modSp mod">
        <pc:chgData name="Marit Kulild" userId="6bafb3c1-38b2-4498-8869-21730ab0843e" providerId="ADAL" clId="{FA313EFE-BD4F-4F62-A4CA-6D43CF7A9F3A}" dt="2025-06-01T12:40:18.494" v="872" actId="5793"/>
        <pc:sldMkLst>
          <pc:docMk/>
          <pc:sldMk cId="329096223" sldId="324"/>
        </pc:sldMkLst>
      </pc:sldChg>
      <pc:sldChg chg="modSp mod">
        <pc:chgData name="Marit Kulild" userId="6bafb3c1-38b2-4498-8869-21730ab0843e" providerId="ADAL" clId="{FA313EFE-BD4F-4F62-A4CA-6D43CF7A9F3A}" dt="2025-06-01T12:39:24.916" v="853" actId="1440"/>
        <pc:sldMkLst>
          <pc:docMk/>
          <pc:sldMk cId="3573356539" sldId="325"/>
        </pc:sldMkLst>
      </pc:sldChg>
      <pc:sldChg chg="modSp mod">
        <pc:chgData name="Marit Kulild" userId="6bafb3c1-38b2-4498-8869-21730ab0843e" providerId="ADAL" clId="{FA313EFE-BD4F-4F62-A4CA-6D43CF7A9F3A}" dt="2025-06-01T12:39:43.983" v="854" actId="1440"/>
        <pc:sldMkLst>
          <pc:docMk/>
          <pc:sldMk cId="2861478005" sldId="329"/>
        </pc:sldMkLst>
      </pc:sldChg>
      <pc:sldChg chg="modSp mod">
        <pc:chgData name="Marit Kulild" userId="6bafb3c1-38b2-4498-8869-21730ab0843e" providerId="ADAL" clId="{FA313EFE-BD4F-4F62-A4CA-6D43CF7A9F3A}" dt="2025-06-01T12:40:38.086" v="874" actId="1440"/>
        <pc:sldMkLst>
          <pc:docMk/>
          <pc:sldMk cId="1007316586" sldId="330"/>
        </pc:sldMkLst>
      </pc:sldChg>
      <pc:sldChg chg="delSp modSp mod">
        <pc:chgData name="Marit Kulild" userId="6bafb3c1-38b2-4498-8869-21730ab0843e" providerId="ADAL" clId="{FA313EFE-BD4F-4F62-A4CA-6D43CF7A9F3A}" dt="2025-06-01T12:41:19.829" v="881" actId="20577"/>
        <pc:sldMkLst>
          <pc:docMk/>
          <pc:sldMk cId="680495362" sldId="331"/>
        </pc:sldMkLst>
      </pc:sldChg>
      <pc:sldChg chg="modSp mod">
        <pc:chgData name="Marit Kulild" userId="6bafb3c1-38b2-4498-8869-21730ab0843e" providerId="ADAL" clId="{FA313EFE-BD4F-4F62-A4CA-6D43CF7A9F3A}" dt="2025-06-01T12:40:32.120" v="873" actId="1440"/>
        <pc:sldMkLst>
          <pc:docMk/>
          <pc:sldMk cId="1144903199" sldId="333"/>
        </pc:sldMkLst>
      </pc:sldChg>
      <pc:sldChg chg="modSp mod">
        <pc:chgData name="Marit Kulild" userId="6bafb3c1-38b2-4498-8869-21730ab0843e" providerId="ADAL" clId="{FA313EFE-BD4F-4F62-A4CA-6D43CF7A9F3A}" dt="2025-06-01T12:42:47.924" v="903" actId="20577"/>
        <pc:sldMkLst>
          <pc:docMk/>
          <pc:sldMk cId="2921667452" sldId="337"/>
        </pc:sldMkLst>
      </pc:sldChg>
      <pc:sldChg chg="modSp mod">
        <pc:chgData name="Marit Kulild" userId="6bafb3c1-38b2-4498-8869-21730ab0843e" providerId="ADAL" clId="{FA313EFE-BD4F-4F62-A4CA-6D43CF7A9F3A}" dt="2025-06-01T12:36:52.763" v="819" actId="207"/>
        <pc:sldMkLst>
          <pc:docMk/>
          <pc:sldMk cId="2960153471" sldId="338"/>
        </pc:sldMkLst>
      </pc:sldChg>
      <pc:sldChg chg="modSp mod">
        <pc:chgData name="Marit Kulild" userId="6bafb3c1-38b2-4498-8869-21730ab0843e" providerId="ADAL" clId="{FA313EFE-BD4F-4F62-A4CA-6D43CF7A9F3A}" dt="2025-06-01T12:42:55.855" v="905" actId="20577"/>
        <pc:sldMkLst>
          <pc:docMk/>
          <pc:sldMk cId="2399624846" sldId="339"/>
        </pc:sldMkLst>
      </pc:sldChg>
      <pc:sldChg chg="modSp mod">
        <pc:chgData name="Marit Kulild" userId="6bafb3c1-38b2-4498-8869-21730ab0843e" providerId="ADAL" clId="{FA313EFE-BD4F-4F62-A4CA-6D43CF7A9F3A}" dt="2025-06-01T12:33:45.734" v="747" actId="207"/>
        <pc:sldMkLst>
          <pc:docMk/>
          <pc:sldMk cId="3028115400" sldId="340"/>
        </pc:sldMkLst>
      </pc:sldChg>
      <pc:sldChg chg="modSp mod">
        <pc:chgData name="Marit Kulild" userId="6bafb3c1-38b2-4498-8869-21730ab0843e" providerId="ADAL" clId="{FA313EFE-BD4F-4F62-A4CA-6D43CF7A9F3A}" dt="2025-06-01T12:43:34.096" v="911" actId="1440"/>
        <pc:sldMkLst>
          <pc:docMk/>
          <pc:sldMk cId="2571465774" sldId="341"/>
        </pc:sldMkLst>
      </pc:sldChg>
    </pc:docChg>
  </pc:docChgLst>
  <pc:docChgLst>
    <pc:chgData name="Monica Hauge Skaten" userId="S::mosk@hvl.no::324d03ae-7ed9-4ffd-8a82-da73176872c1" providerId="AD" clId="Web-{562E9608-1B3E-41D6-AF2E-5CDFF2E435A5}"/>
    <pc:docChg chg="delSld modSld modSection">
      <pc:chgData name="Monica Hauge Skaten" userId="S::mosk@hvl.no::324d03ae-7ed9-4ffd-8a82-da73176872c1" providerId="AD" clId="Web-{562E9608-1B3E-41D6-AF2E-5CDFF2E435A5}" dt="2025-05-28T08:12:56.168" v="42" actId="20577"/>
      <pc:docMkLst>
        <pc:docMk/>
      </pc:docMkLst>
      <pc:sldChg chg="modSp del">
        <pc:chgData name="Monica Hauge Skaten" userId="S::mosk@hvl.no::324d03ae-7ed9-4ffd-8a82-da73176872c1" providerId="AD" clId="Web-{562E9608-1B3E-41D6-AF2E-5CDFF2E435A5}" dt="2025-05-28T08:10:55.962" v="4"/>
        <pc:sldMkLst>
          <pc:docMk/>
          <pc:sldMk cId="2077693174" sldId="328"/>
        </pc:sldMkLst>
      </pc:sldChg>
      <pc:sldChg chg="modSp">
        <pc:chgData name="Monica Hauge Skaten" userId="S::mosk@hvl.no::324d03ae-7ed9-4ffd-8a82-da73176872c1" providerId="AD" clId="Web-{562E9608-1B3E-41D6-AF2E-5CDFF2E435A5}" dt="2025-05-28T08:11:09.369" v="24" actId="20577"/>
        <pc:sldMkLst>
          <pc:docMk/>
          <pc:sldMk cId="2861478005" sldId="329"/>
        </pc:sldMkLst>
      </pc:sldChg>
      <pc:sldChg chg="modSp modNotes">
        <pc:chgData name="Monica Hauge Skaten" userId="S::mosk@hvl.no::324d03ae-7ed9-4ffd-8a82-da73176872c1" providerId="AD" clId="Web-{562E9608-1B3E-41D6-AF2E-5CDFF2E435A5}" dt="2025-05-28T08:12:56.168" v="42" actId="20577"/>
        <pc:sldMkLst>
          <pc:docMk/>
          <pc:sldMk cId="1007316586" sldId="330"/>
        </pc:sldMkLst>
      </pc:sldChg>
      <pc:sldChg chg="modSp">
        <pc:chgData name="Monica Hauge Skaten" userId="S::mosk@hvl.no::324d03ae-7ed9-4ffd-8a82-da73176872c1" providerId="AD" clId="Web-{562E9608-1B3E-41D6-AF2E-5CDFF2E435A5}" dt="2025-05-28T08:12:01.401" v="30" actId="14100"/>
        <pc:sldMkLst>
          <pc:docMk/>
          <pc:sldMk cId="1144903199" sldId="333"/>
        </pc:sldMkLst>
      </pc:sldChg>
    </pc:docChg>
  </pc:docChgLst>
  <pc:docChgLst>
    <pc:chgData name="anne-kjersti@hotmail.no" userId="S::urn:spo:guest#anne-kjersti@hotmail.no::" providerId="AD" clId="Web-{1D1DF642-8DA9-B477-C34C-EA14084F8C30}"/>
    <pc:docChg chg="modSld">
      <pc:chgData name="anne-kjersti@hotmail.no" userId="S::urn:spo:guest#anne-kjersti@hotmail.no::" providerId="AD" clId="Web-{1D1DF642-8DA9-B477-C34C-EA14084F8C30}" dt="2025-06-22T09:40:30.862" v="46" actId="20577"/>
      <pc:docMkLst>
        <pc:docMk/>
      </pc:docMkLst>
      <pc:sldChg chg="modSp">
        <pc:chgData name="anne-kjersti@hotmail.no" userId="S::urn:spo:guest#anne-kjersti@hotmail.no::" providerId="AD" clId="Web-{1D1DF642-8DA9-B477-C34C-EA14084F8C30}" dt="2025-06-22T09:29:37.599" v="6" actId="20577"/>
        <pc:sldMkLst>
          <pc:docMk/>
          <pc:sldMk cId="389991883" sldId="304"/>
        </pc:sldMkLst>
      </pc:sldChg>
      <pc:sldChg chg="modSp">
        <pc:chgData name="anne-kjersti@hotmail.no" userId="S::urn:spo:guest#anne-kjersti@hotmail.no::" providerId="AD" clId="Web-{1D1DF642-8DA9-B477-C34C-EA14084F8C30}" dt="2025-06-22T09:32:36.055" v="8" actId="20577"/>
        <pc:sldMkLst>
          <pc:docMk/>
          <pc:sldMk cId="2861478005" sldId="329"/>
        </pc:sldMkLst>
      </pc:sldChg>
      <pc:sldChg chg="modSp">
        <pc:chgData name="anne-kjersti@hotmail.no" userId="S::urn:spo:guest#anne-kjersti@hotmail.no::" providerId="AD" clId="Web-{1D1DF642-8DA9-B477-C34C-EA14084F8C30}" dt="2025-06-22T09:35:10.011" v="13" actId="20577"/>
        <pc:sldMkLst>
          <pc:docMk/>
          <pc:sldMk cId="2921667452" sldId="337"/>
        </pc:sldMkLst>
      </pc:sldChg>
      <pc:sldChg chg="modSp">
        <pc:chgData name="anne-kjersti@hotmail.no" userId="S::urn:spo:guest#anne-kjersti@hotmail.no::" providerId="AD" clId="Web-{1D1DF642-8DA9-B477-C34C-EA14084F8C30}" dt="2025-06-22T09:40:30.862" v="46" actId="20577"/>
        <pc:sldMkLst>
          <pc:docMk/>
          <pc:sldMk cId="2960153471" sldId="338"/>
        </pc:sldMkLst>
      </pc:sldChg>
      <pc:sldChg chg="modSp">
        <pc:chgData name="anne-kjersti@hotmail.no" userId="S::urn:spo:guest#anne-kjersti@hotmail.no::" providerId="AD" clId="Web-{1D1DF642-8DA9-B477-C34C-EA14084F8C30}" dt="2025-06-22T09:37:38.656" v="30" actId="20577"/>
        <pc:sldMkLst>
          <pc:docMk/>
          <pc:sldMk cId="3028115400" sldId="340"/>
        </pc:sldMkLst>
      </pc:sldChg>
    </pc:docChg>
  </pc:docChgLst>
  <pc:docChgLst>
    <pc:chgData name="Monica Hauge Skaten" userId="S::mosk@hvl.no::324d03ae-7ed9-4ffd-8a82-da73176872c1" providerId="AD" clId="Web-{786D97EF-C1C4-4B2C-B2BC-9CE30BA484D3}"/>
    <pc:docChg chg="modSld">
      <pc:chgData name="Monica Hauge Skaten" userId="S::mosk@hvl.no::324d03ae-7ed9-4ffd-8a82-da73176872c1" providerId="AD" clId="Web-{786D97EF-C1C4-4B2C-B2BC-9CE30BA484D3}" dt="2025-08-05T12:10:36.696" v="31" actId="20577"/>
      <pc:docMkLst>
        <pc:docMk/>
      </pc:docMkLst>
      <pc:sldChg chg="modSp">
        <pc:chgData name="Monica Hauge Skaten" userId="S::mosk@hvl.no::324d03ae-7ed9-4ffd-8a82-da73176872c1" providerId="AD" clId="Web-{786D97EF-C1C4-4B2C-B2BC-9CE30BA484D3}" dt="2025-08-05T12:05:23.049" v="1" actId="20577"/>
        <pc:sldMkLst>
          <pc:docMk/>
          <pc:sldMk cId="1980073887" sldId="282"/>
        </pc:sldMkLst>
        <pc:spChg chg="mod">
          <ac:chgData name="Monica Hauge Skaten" userId="S::mosk@hvl.no::324d03ae-7ed9-4ffd-8a82-da73176872c1" providerId="AD" clId="Web-{786D97EF-C1C4-4B2C-B2BC-9CE30BA484D3}" dt="2025-08-05T12:05:23.049" v="1" actId="20577"/>
          <ac:spMkLst>
            <pc:docMk/>
            <pc:sldMk cId="1980073887" sldId="282"/>
            <ac:spMk id="16" creationId="{00000000-0000-0000-0000-000000000000}"/>
          </ac:spMkLst>
        </pc:spChg>
      </pc:sldChg>
      <pc:sldChg chg="addSp delSp modSp addAnim delAnim modNotes">
        <pc:chgData name="Monica Hauge Skaten" userId="S::mosk@hvl.no::324d03ae-7ed9-4ffd-8a82-da73176872c1" providerId="AD" clId="Web-{786D97EF-C1C4-4B2C-B2BC-9CE30BA484D3}" dt="2025-08-05T12:09:17.788" v="27"/>
        <pc:sldMkLst>
          <pc:docMk/>
          <pc:sldMk cId="32200549" sldId="335"/>
        </pc:sldMkLst>
        <pc:spChg chg="del">
          <ac:chgData name="Monica Hauge Skaten" userId="S::mosk@hvl.no::324d03ae-7ed9-4ffd-8a82-da73176872c1" providerId="AD" clId="Web-{786D97EF-C1C4-4B2C-B2BC-9CE30BA484D3}" dt="2025-08-05T12:05:29.955" v="2"/>
          <ac:spMkLst>
            <pc:docMk/>
            <pc:sldMk cId="32200549" sldId="335"/>
            <ac:spMk id="2" creationId="{BC76910B-71AF-9E12-625C-982545AA7841}"/>
          </ac:spMkLst>
        </pc:spChg>
        <pc:spChg chg="add mod">
          <ac:chgData name="Monica Hauge Skaten" userId="S::mosk@hvl.no::324d03ae-7ed9-4ffd-8a82-da73176872c1" providerId="AD" clId="Web-{786D97EF-C1C4-4B2C-B2BC-9CE30BA484D3}" dt="2025-08-05T12:06:06.643" v="4"/>
          <ac:spMkLst>
            <pc:docMk/>
            <pc:sldMk cId="32200549" sldId="335"/>
            <ac:spMk id="3" creationId="{7EBD4E8D-17F5-4313-02A4-FD3FA5C55A91}"/>
          </ac:spMkLst>
        </pc:spChg>
        <pc:picChg chg="add mod">
          <ac:chgData name="Monica Hauge Skaten" userId="S::mosk@hvl.no::324d03ae-7ed9-4ffd-8a82-da73176872c1" providerId="AD" clId="Web-{786D97EF-C1C4-4B2C-B2BC-9CE30BA484D3}" dt="2025-08-05T12:06:28.096" v="5"/>
          <ac:picMkLst>
            <pc:docMk/>
            <pc:sldMk cId="32200549" sldId="335"/>
            <ac:picMk id="4" creationId="{44E23667-B9BC-0C6A-9A24-593DE104A8E7}"/>
          </ac:picMkLst>
        </pc:picChg>
        <pc:picChg chg="add del mod">
          <ac:chgData name="Monica Hauge Skaten" userId="S::mosk@hvl.no::324d03ae-7ed9-4ffd-8a82-da73176872c1" providerId="AD" clId="Web-{786D97EF-C1C4-4B2C-B2BC-9CE30BA484D3}" dt="2025-08-05T12:09:12.084" v="23"/>
          <ac:picMkLst>
            <pc:docMk/>
            <pc:sldMk cId="32200549" sldId="335"/>
            <ac:picMk id="5" creationId="{039421CB-CC87-4959-1E6C-D3C5B2B02F2A}"/>
          </ac:picMkLst>
        </pc:picChg>
      </pc:sldChg>
      <pc:sldChg chg="modSp">
        <pc:chgData name="Monica Hauge Skaten" userId="S::mosk@hvl.no::324d03ae-7ed9-4ffd-8a82-da73176872c1" providerId="AD" clId="Web-{786D97EF-C1C4-4B2C-B2BC-9CE30BA484D3}" dt="2025-08-05T12:10:28.743" v="29" actId="20577"/>
        <pc:sldMkLst>
          <pc:docMk/>
          <pc:sldMk cId="2921667452" sldId="337"/>
        </pc:sldMkLst>
        <pc:spChg chg="mod">
          <ac:chgData name="Monica Hauge Skaten" userId="S::mosk@hvl.no::324d03ae-7ed9-4ffd-8a82-da73176872c1" providerId="AD" clId="Web-{786D97EF-C1C4-4B2C-B2BC-9CE30BA484D3}" dt="2025-08-05T12:10:28.743" v="29" actId="20577"/>
          <ac:spMkLst>
            <pc:docMk/>
            <pc:sldMk cId="2921667452" sldId="337"/>
            <ac:spMk id="3" creationId="{95F96119-76D6-5720-B48B-BCC3C76C687F}"/>
          </ac:spMkLst>
        </pc:spChg>
      </pc:sldChg>
      <pc:sldChg chg="modSp">
        <pc:chgData name="Monica Hauge Skaten" userId="S::mosk@hvl.no::324d03ae-7ed9-4ffd-8a82-da73176872c1" providerId="AD" clId="Web-{786D97EF-C1C4-4B2C-B2BC-9CE30BA484D3}" dt="2025-08-05T12:10:36.696" v="31" actId="20577"/>
        <pc:sldMkLst>
          <pc:docMk/>
          <pc:sldMk cId="2399624846" sldId="339"/>
        </pc:sldMkLst>
        <pc:spChg chg="mod">
          <ac:chgData name="Monica Hauge Skaten" userId="S::mosk@hvl.no::324d03ae-7ed9-4ffd-8a82-da73176872c1" providerId="AD" clId="Web-{786D97EF-C1C4-4B2C-B2BC-9CE30BA484D3}" dt="2025-08-05T12:10:36.696" v="31" actId="20577"/>
          <ac:spMkLst>
            <pc:docMk/>
            <pc:sldMk cId="2399624846" sldId="339"/>
            <ac:spMk id="2" creationId="{9198BAE1-2513-96E2-8121-5AE76E8DFB70}"/>
          </ac:spMkLst>
        </pc:spChg>
      </pc:sldChg>
    </pc:docChg>
  </pc:docChgLst>
  <pc:docChgLst>
    <pc:chgData name="Marit Kulild" userId="S::mak@hvl.no::6bafb3c1-38b2-4498-8869-21730ab0843e" providerId="AD" clId="Web-{7041E32C-5A68-F316-21F5-D345FDAACEA4}"/>
    <pc:docChg chg="modSld">
      <pc:chgData name="Marit Kulild" userId="S::mak@hvl.no::6bafb3c1-38b2-4498-8869-21730ab0843e" providerId="AD" clId="Web-{7041E32C-5A68-F316-21F5-D345FDAACEA4}" dt="2025-06-01T11:55:14.162" v="0" actId="20577"/>
      <pc:docMkLst>
        <pc:docMk/>
      </pc:docMkLst>
      <pc:sldChg chg="modSp">
        <pc:chgData name="Marit Kulild" userId="S::mak@hvl.no::6bafb3c1-38b2-4498-8869-21730ab0843e" providerId="AD" clId="Web-{7041E32C-5A68-F316-21F5-D345FDAACEA4}" dt="2025-06-01T11:55:14.162" v="0" actId="20577"/>
        <pc:sldMkLst>
          <pc:docMk/>
          <pc:sldMk cId="389991883" sldId="304"/>
        </pc:sldMkLst>
      </pc:sldChg>
    </pc:docChg>
  </pc:docChgLst>
  <pc:docChgLst>
    <pc:chgData name="anne-kjersti.steinsvoll@samnanger.kommune.no" userId="S::urn:spo:guest#anne-kjersti.steinsvoll@samnanger.kommune.no::" providerId="AD" clId="Web-{2D861CF3-6C53-01F6-F5CC-AE28F95CB4BC}"/>
    <pc:docChg chg="modSld">
      <pc:chgData name="anne-kjersti.steinsvoll@samnanger.kommune.no" userId="S::urn:spo:guest#anne-kjersti.steinsvoll@samnanger.kommune.no::" providerId="AD" clId="Web-{2D861CF3-6C53-01F6-F5CC-AE28F95CB4BC}" dt="2025-06-10T11:14:52.859" v="9" actId="20577"/>
      <pc:docMkLst>
        <pc:docMk/>
      </pc:docMkLst>
      <pc:sldChg chg="modSp">
        <pc:chgData name="anne-kjersti.steinsvoll@samnanger.kommune.no" userId="S::urn:spo:guest#anne-kjersti.steinsvoll@samnanger.kommune.no::" providerId="AD" clId="Web-{2D861CF3-6C53-01F6-F5CC-AE28F95CB4BC}" dt="2025-06-10T11:06:33.589" v="5" actId="20577"/>
        <pc:sldMkLst>
          <pc:docMk/>
          <pc:sldMk cId="4247134714" sldId="298"/>
        </pc:sldMkLst>
      </pc:sldChg>
      <pc:sldChg chg="modSp">
        <pc:chgData name="anne-kjersti.steinsvoll@samnanger.kommune.no" userId="S::urn:spo:guest#anne-kjersti.steinsvoll@samnanger.kommune.no::" providerId="AD" clId="Web-{2D861CF3-6C53-01F6-F5CC-AE28F95CB4BC}" dt="2025-06-10T11:14:52.859" v="9" actId="20577"/>
        <pc:sldMkLst>
          <pc:docMk/>
          <pc:sldMk cId="3028115400" sldId="340"/>
        </pc:sldMkLst>
      </pc:sldChg>
    </pc:docChg>
  </pc:docChgLst>
  <pc:docChgLst>
    <pc:chgData name="Marit Kulild" userId="S::mak@hvl.no::6bafb3c1-38b2-4498-8869-21730ab0843e" providerId="AD" clId="Web-{78E4C4A7-E215-323C-1365-C44BC85042B4}"/>
    <pc:docChg chg="modSld">
      <pc:chgData name="Marit Kulild" userId="S::mak@hvl.no::6bafb3c1-38b2-4498-8869-21730ab0843e" providerId="AD" clId="Web-{78E4C4A7-E215-323C-1365-C44BC85042B4}" dt="2025-06-16T10:36:22.968" v="4" actId="20577"/>
      <pc:docMkLst>
        <pc:docMk/>
      </pc:docMkLst>
      <pc:sldChg chg="modSp">
        <pc:chgData name="Marit Kulild" userId="S::mak@hvl.no::6bafb3c1-38b2-4498-8869-21730ab0843e" providerId="AD" clId="Web-{78E4C4A7-E215-323C-1365-C44BC85042B4}" dt="2025-06-16T10:36:22.968" v="4" actId="20577"/>
        <pc:sldMkLst>
          <pc:docMk/>
          <pc:sldMk cId="389991883" sldId="304"/>
        </pc:sldMkLst>
      </pc:sldChg>
    </pc:docChg>
  </pc:docChgLst>
  <pc:docChgLst>
    <pc:chgData name="Marit Kulild" userId="S::mak@hvl.no::6bafb3c1-38b2-4498-8869-21730ab0843e" providerId="AD" clId="Web-{35E16F3A-F88C-E30D-276B-C9B10990A9C1}"/>
    <pc:docChg chg="modSld">
      <pc:chgData name="Marit Kulild" userId="S::mak@hvl.no::6bafb3c1-38b2-4498-8869-21730ab0843e" providerId="AD" clId="Web-{35E16F3A-F88C-E30D-276B-C9B10990A9C1}" dt="2025-06-16T10:43:53.145" v="103" actId="20577"/>
      <pc:docMkLst>
        <pc:docMk/>
      </pc:docMkLst>
      <pc:sldChg chg="modSp">
        <pc:chgData name="Marit Kulild" userId="S::mak@hvl.no::6bafb3c1-38b2-4498-8869-21730ab0843e" providerId="AD" clId="Web-{35E16F3A-F88C-E30D-276B-C9B10990A9C1}" dt="2025-06-16T10:43:53.145" v="103" actId="20577"/>
        <pc:sldMkLst>
          <pc:docMk/>
          <pc:sldMk cId="120956067" sldId="269"/>
        </pc:sldMkLst>
      </pc:sldChg>
    </pc:docChg>
  </pc:docChgLst>
  <pc:docChgLst>
    <pc:chgData name="Monica Hauge Skaten" userId="324d03ae-7ed9-4ffd-8a82-da73176872c1" providerId="ADAL" clId="{41E07AF1-CBEA-427C-8807-0D7FA750C622}"/>
    <pc:docChg chg="modSld modNotesMaster">
      <pc:chgData name="Monica Hauge Skaten" userId="324d03ae-7ed9-4ffd-8a82-da73176872c1" providerId="ADAL" clId="{41E07AF1-CBEA-427C-8807-0D7FA750C622}" dt="2025-06-23T06:13:57.365" v="29" actId="20577"/>
      <pc:docMkLst>
        <pc:docMk/>
      </pc:docMkLst>
      <pc:sldChg chg="modSp mod">
        <pc:chgData name="Monica Hauge Skaten" userId="324d03ae-7ed9-4ffd-8a82-da73176872c1" providerId="ADAL" clId="{41E07AF1-CBEA-427C-8807-0D7FA750C622}" dt="2025-06-23T06:12:21.421" v="22" actId="207"/>
        <pc:sldMkLst>
          <pc:docMk/>
          <pc:sldMk cId="1157286910" sldId="291"/>
        </pc:sldMkLst>
      </pc:sldChg>
      <pc:sldChg chg="modSp mod">
        <pc:chgData name="Monica Hauge Skaten" userId="324d03ae-7ed9-4ffd-8a82-da73176872c1" providerId="ADAL" clId="{41E07AF1-CBEA-427C-8807-0D7FA750C622}" dt="2025-06-23T06:11:58.105" v="19" actId="207"/>
        <pc:sldMkLst>
          <pc:docMk/>
          <pc:sldMk cId="980992357" sldId="310"/>
        </pc:sldMkLst>
      </pc:sldChg>
      <pc:sldChg chg="modSp mod">
        <pc:chgData name="Monica Hauge Skaten" userId="324d03ae-7ed9-4ffd-8a82-da73176872c1" providerId="ADAL" clId="{41E07AF1-CBEA-427C-8807-0D7FA750C622}" dt="2025-06-23T06:11:36.783" v="17" actId="207"/>
        <pc:sldMkLst>
          <pc:docMk/>
          <pc:sldMk cId="3573356539" sldId="325"/>
        </pc:sldMkLst>
      </pc:sldChg>
      <pc:sldChg chg="modNotesTx">
        <pc:chgData name="Monica Hauge Skaten" userId="324d03ae-7ed9-4ffd-8a82-da73176872c1" providerId="ADAL" clId="{41E07AF1-CBEA-427C-8807-0D7FA750C622}" dt="2025-06-23T06:13:57.365" v="29" actId="20577"/>
        <pc:sldMkLst>
          <pc:docMk/>
          <pc:sldMk cId="1007316586" sldId="330"/>
        </pc:sldMkLst>
      </pc:sldChg>
      <pc:sldChg chg="modNotesTx">
        <pc:chgData name="Monica Hauge Skaten" userId="324d03ae-7ed9-4ffd-8a82-da73176872c1" providerId="ADAL" clId="{41E07AF1-CBEA-427C-8807-0D7FA750C622}" dt="2025-06-23T06:13:54.135" v="28" actId="20577"/>
        <pc:sldMkLst>
          <pc:docMk/>
          <pc:sldMk cId="680495362" sldId="331"/>
        </pc:sldMkLst>
      </pc:sldChg>
      <pc:sldChg chg="modSp mod">
        <pc:chgData name="Monica Hauge Skaten" userId="324d03ae-7ed9-4ffd-8a82-da73176872c1" providerId="ADAL" clId="{41E07AF1-CBEA-427C-8807-0D7FA750C622}" dt="2025-06-23T06:11:49.236" v="18" actId="207"/>
        <pc:sldMkLst>
          <pc:docMk/>
          <pc:sldMk cId="1144903199" sldId="333"/>
        </pc:sldMkLst>
      </pc:sldChg>
      <pc:sldChg chg="modSp mod">
        <pc:chgData name="Monica Hauge Skaten" userId="324d03ae-7ed9-4ffd-8a82-da73176872c1" providerId="ADAL" clId="{41E07AF1-CBEA-427C-8807-0D7FA750C622}" dt="2025-06-23T06:12:08.147" v="20" actId="207"/>
        <pc:sldMkLst>
          <pc:docMk/>
          <pc:sldMk cId="2921667452" sldId="337"/>
        </pc:sldMkLst>
      </pc:sldChg>
      <pc:sldChg chg="modSp mod">
        <pc:chgData name="Monica Hauge Skaten" userId="324d03ae-7ed9-4ffd-8a82-da73176872c1" providerId="ADAL" clId="{41E07AF1-CBEA-427C-8807-0D7FA750C622}" dt="2025-06-23T06:12:44.535" v="26" actId="207"/>
        <pc:sldMkLst>
          <pc:docMk/>
          <pc:sldMk cId="2960153471" sldId="338"/>
        </pc:sldMkLst>
      </pc:sldChg>
      <pc:sldChg chg="modSp mod">
        <pc:chgData name="Monica Hauge Skaten" userId="324d03ae-7ed9-4ffd-8a82-da73176872c1" providerId="ADAL" clId="{41E07AF1-CBEA-427C-8807-0D7FA750C622}" dt="2025-06-23T06:12:16.453" v="21" actId="207"/>
        <pc:sldMkLst>
          <pc:docMk/>
          <pc:sldMk cId="2399624846" sldId="339"/>
        </pc:sldMkLst>
      </pc:sldChg>
      <pc:sldChg chg="modSp mod">
        <pc:chgData name="Monica Hauge Skaten" userId="324d03ae-7ed9-4ffd-8a82-da73176872c1" providerId="ADAL" clId="{41E07AF1-CBEA-427C-8807-0D7FA750C622}" dt="2025-06-23T06:12:37.498" v="25" actId="13926"/>
        <pc:sldMkLst>
          <pc:docMk/>
          <pc:sldMk cId="3028115400" sldId="3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45283-168F-8940-A073-B2FF66BC4C5E}" type="datetimeFigureOut">
              <a:rPr lang="nb-NO" smtClean="0"/>
              <a:t>05.08.2025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4BF77-11FD-8E4D-B223-FC6B75E0C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198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Hei! </a:t>
            </a:r>
          </a:p>
          <a:p>
            <a:endParaRPr lang="en-GB"/>
          </a:p>
          <a:p>
            <a:r>
              <a:rPr lang="en-GB"/>
              <a:t>Dette er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presentasjonsmal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du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for å </a:t>
            </a:r>
            <a:r>
              <a:rPr lang="en-GB" err="1"/>
              <a:t>tilpasse</a:t>
            </a:r>
            <a:r>
              <a:rPr lang="en-GB"/>
              <a:t> den </a:t>
            </a:r>
            <a:r>
              <a:rPr lang="en-GB" err="1"/>
              <a:t>aktiviten</a:t>
            </a:r>
            <a:r>
              <a:rPr lang="en-GB"/>
              <a:t> </a:t>
            </a:r>
            <a:r>
              <a:rPr lang="en-GB" err="1"/>
              <a:t>som</a:t>
            </a:r>
            <a:r>
              <a:rPr lang="en-GB"/>
              <a:t> er </a:t>
            </a:r>
            <a:r>
              <a:rPr lang="en-GB" err="1"/>
              <a:t>tenkt</a:t>
            </a:r>
            <a:r>
              <a:rPr lang="en-GB"/>
              <a:t>. Her </a:t>
            </a:r>
            <a:r>
              <a:rPr lang="en-GB" err="1"/>
              <a:t>finner</a:t>
            </a:r>
            <a:r>
              <a:rPr lang="en-GB"/>
              <a:t> du </a:t>
            </a:r>
            <a:r>
              <a:rPr lang="en-GB" err="1"/>
              <a:t>bilder</a:t>
            </a:r>
            <a:r>
              <a:rPr lang="en-GB"/>
              <a:t> og </a:t>
            </a:r>
            <a:r>
              <a:rPr lang="en-GB" err="1"/>
              <a:t>filmer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ung</a:t>
            </a:r>
            <a:r>
              <a:rPr lang="en-GB"/>
              <a:t> </a:t>
            </a:r>
            <a:r>
              <a:rPr lang="en-GB" err="1"/>
              <a:t>lærer-konseptet</a:t>
            </a:r>
            <a:r>
              <a:rPr lang="en-GB"/>
              <a:t>. </a:t>
            </a:r>
          </a:p>
          <a:p>
            <a:endParaRPr lang="en-GB"/>
          </a:p>
          <a:p>
            <a:r>
              <a:rPr lang="en-GB"/>
              <a:t>Lykke </a:t>
            </a:r>
            <a:r>
              <a:rPr lang="en-GB" err="1"/>
              <a:t>til</a:t>
            </a:r>
            <a:r>
              <a:rPr lang="en-GB"/>
              <a:t> med </a:t>
            </a:r>
            <a:r>
              <a:rPr lang="en-GB" err="1"/>
              <a:t>gjennomføring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mentor-</a:t>
            </a:r>
            <a:r>
              <a:rPr lang="en-GB" err="1"/>
              <a:t>verkstad</a:t>
            </a:r>
            <a:r>
              <a:rPr lang="en-GB"/>
              <a:t>,</a:t>
            </a:r>
          </a:p>
          <a:p>
            <a:endParaRPr lang="en-GB"/>
          </a:p>
          <a:p>
            <a:r>
              <a:rPr lang="en-GB"/>
              <a:t>Helsing Ung </a:t>
            </a:r>
            <a:r>
              <a:rPr lang="en-GB" err="1"/>
              <a:t>Lærar</a:t>
            </a:r>
            <a:r>
              <a:rPr lang="en-GB"/>
              <a:t> </a:t>
            </a:r>
            <a:r>
              <a:rPr lang="en-GB" err="1"/>
              <a:t>teamet</a:t>
            </a:r>
            <a:r>
              <a:rPr lang="en-GB"/>
              <a:t> </a:t>
            </a:r>
            <a:r>
              <a:rPr lang="en-GB" err="1"/>
              <a:t>ved</a:t>
            </a:r>
            <a:r>
              <a:rPr lang="en-GB"/>
              <a:t> </a:t>
            </a:r>
            <a:r>
              <a:rPr lang="en-GB" err="1"/>
              <a:t>Høgskulen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Vestlandet</a:t>
            </a:r>
            <a:r>
              <a:rPr lang="en-GB"/>
              <a:t>. </a:t>
            </a:r>
          </a:p>
          <a:p>
            <a:endParaRPr lang="en-GB"/>
          </a:p>
          <a:p>
            <a:r>
              <a:rPr lang="en-GB" b="1"/>
              <a:t>DEL 1: </a:t>
            </a:r>
            <a:r>
              <a:rPr lang="en-GB" b="1" err="1"/>
              <a:t>introduksjon</a:t>
            </a:r>
            <a:r>
              <a:rPr lang="en-GB" b="1"/>
              <a:t> </a:t>
            </a:r>
            <a:r>
              <a:rPr lang="en-GB" b="1" err="1"/>
              <a:t>til</a:t>
            </a:r>
            <a:r>
              <a:rPr lang="en-GB" b="1"/>
              <a:t> </a:t>
            </a:r>
            <a:r>
              <a:rPr lang="en-GB" b="1" err="1"/>
              <a:t>ung</a:t>
            </a:r>
            <a:r>
              <a:rPr lang="en-GB" b="1"/>
              <a:t> </a:t>
            </a:r>
            <a:r>
              <a:rPr lang="en-GB" b="1" err="1"/>
              <a:t>lærer-konseptet</a:t>
            </a:r>
            <a:r>
              <a:rPr lang="en-GB" b="1"/>
              <a:t> (slide 1-x)</a:t>
            </a:r>
          </a:p>
          <a:p>
            <a:endParaRPr lang="en-GB" b="1"/>
          </a:p>
          <a:p>
            <a:r>
              <a:rPr lang="en-GB" b="1"/>
              <a:t>DEL 2: steg for steg </a:t>
            </a:r>
            <a:r>
              <a:rPr lang="en-GB" b="1" err="1"/>
              <a:t>forslag</a:t>
            </a:r>
            <a:r>
              <a:rPr lang="en-GB" b="1"/>
              <a:t> </a:t>
            </a:r>
            <a:r>
              <a:rPr lang="en-GB" b="1" err="1"/>
              <a:t>til</a:t>
            </a:r>
            <a:r>
              <a:rPr lang="en-GB" b="1"/>
              <a:t> program for </a:t>
            </a:r>
            <a:r>
              <a:rPr lang="en-GB" b="1" err="1"/>
              <a:t>mentorverkstaden</a:t>
            </a:r>
            <a:r>
              <a:rPr lang="en-GB" b="1"/>
              <a:t> (slide x-x)</a:t>
            </a:r>
          </a:p>
          <a:p>
            <a:endParaRPr lang="en-GB" b="1"/>
          </a:p>
          <a:p>
            <a:r>
              <a:rPr lang="en-GB" b="1"/>
              <a:t>Dersom </a:t>
            </a:r>
            <a:r>
              <a:rPr lang="en-GB" b="1" err="1"/>
              <a:t>en</a:t>
            </a:r>
            <a:r>
              <a:rPr lang="en-GB" b="1"/>
              <a:t> </a:t>
            </a:r>
            <a:r>
              <a:rPr lang="en-GB" b="1" err="1"/>
              <a:t>vil</a:t>
            </a:r>
            <a:r>
              <a:rPr lang="en-GB" b="1"/>
              <a:t> </a:t>
            </a:r>
            <a:r>
              <a:rPr lang="en-GB" b="1" err="1"/>
              <a:t>følge</a:t>
            </a:r>
            <a:r>
              <a:rPr lang="en-GB" b="1"/>
              <a:t> </a:t>
            </a:r>
            <a:r>
              <a:rPr lang="en-GB" b="1" err="1"/>
              <a:t>denne</a:t>
            </a:r>
            <a:r>
              <a:rPr lang="en-GB" b="1"/>
              <a:t> </a:t>
            </a:r>
            <a:r>
              <a:rPr lang="en-GB" b="1" err="1"/>
              <a:t>powerpointen</a:t>
            </a:r>
            <a:r>
              <a:rPr lang="en-GB" b="1"/>
              <a:t> </a:t>
            </a:r>
            <a:r>
              <a:rPr lang="en-GB" b="1" err="1"/>
              <a:t>slik</a:t>
            </a:r>
            <a:r>
              <a:rPr lang="en-GB" b="1"/>
              <a:t> den er </a:t>
            </a:r>
            <a:r>
              <a:rPr lang="en-GB" b="1" err="1"/>
              <a:t>satt</a:t>
            </a:r>
            <a:r>
              <a:rPr lang="en-GB" b="1"/>
              <a:t> </a:t>
            </a:r>
            <a:r>
              <a:rPr lang="en-GB" b="1" err="1"/>
              <a:t>opp</a:t>
            </a:r>
            <a:r>
              <a:rPr lang="en-GB" b="1"/>
              <a:t> </a:t>
            </a:r>
            <a:r>
              <a:rPr lang="en-GB" b="1" err="1"/>
              <a:t>vil</a:t>
            </a:r>
            <a:r>
              <a:rPr lang="en-GB" b="1"/>
              <a:t> det </a:t>
            </a:r>
            <a:r>
              <a:rPr lang="en-GB" b="1" err="1"/>
              <a:t>være</a:t>
            </a:r>
            <a:r>
              <a:rPr lang="en-GB" b="1"/>
              <a:t> </a:t>
            </a:r>
            <a:r>
              <a:rPr lang="en-GB" b="1" err="1"/>
              <a:t>følgende</a:t>
            </a:r>
            <a:r>
              <a:rPr lang="en-GB" b="1"/>
              <a:t> program:</a:t>
            </a:r>
          </a:p>
          <a:p>
            <a:pPr marL="228600" indent="-228600">
              <a:buAutoNum type="arabicPeriod"/>
            </a:pPr>
            <a:r>
              <a:rPr lang="en-GB" b="0" err="1"/>
              <a:t>Introduksjon</a:t>
            </a:r>
            <a:r>
              <a:rPr lang="en-GB" b="0"/>
              <a:t> </a:t>
            </a:r>
            <a:r>
              <a:rPr lang="en-GB" b="0" err="1"/>
              <a:t>til</a:t>
            </a:r>
            <a:r>
              <a:rPr lang="en-GB" b="0"/>
              <a:t> Ung </a:t>
            </a:r>
            <a:r>
              <a:rPr lang="en-GB" b="0" err="1"/>
              <a:t>Lærer</a:t>
            </a:r>
            <a:r>
              <a:rPr lang="en-GB" b="0"/>
              <a:t> </a:t>
            </a:r>
            <a:r>
              <a:rPr lang="en-GB" b="0" err="1"/>
              <a:t>konseptet</a:t>
            </a:r>
            <a:r>
              <a:rPr lang="en-GB" b="0"/>
              <a:t> og </a:t>
            </a:r>
            <a:r>
              <a:rPr lang="en-GB" b="0" err="1"/>
              <a:t>mentorenes</a:t>
            </a:r>
            <a:r>
              <a:rPr lang="en-GB" b="0"/>
              <a:t> </a:t>
            </a:r>
            <a:r>
              <a:rPr lang="en-GB" b="0" err="1"/>
              <a:t>rolle</a:t>
            </a:r>
            <a:r>
              <a:rPr lang="en-GB" b="0"/>
              <a:t> (del 1)</a:t>
            </a:r>
          </a:p>
          <a:p>
            <a:pPr marL="228600" indent="-228600">
              <a:buAutoNum type="arabicPeriod"/>
            </a:pPr>
            <a:r>
              <a:rPr lang="en-GB" b="0"/>
              <a:t>Bli </a:t>
            </a:r>
            <a:r>
              <a:rPr lang="en-GB" b="0" err="1"/>
              <a:t>kjent</a:t>
            </a:r>
            <a:r>
              <a:rPr lang="en-GB" b="0"/>
              <a:t> </a:t>
            </a:r>
            <a:r>
              <a:rPr lang="en-GB" b="0" err="1"/>
              <a:t>leker</a:t>
            </a:r>
            <a:r>
              <a:rPr lang="en-GB" b="0"/>
              <a:t> (del 2)</a:t>
            </a:r>
          </a:p>
          <a:p>
            <a:pPr marL="228600" indent="-228600">
              <a:buAutoNum type="arabicPeriod"/>
            </a:pPr>
            <a:r>
              <a:rPr lang="en-GB" b="0" err="1"/>
              <a:t>Stasjonsarbeid</a:t>
            </a:r>
            <a:r>
              <a:rPr lang="en-GB" b="0"/>
              <a:t> (del 3)</a:t>
            </a:r>
          </a:p>
          <a:p>
            <a:pPr marL="228600" indent="-228600">
              <a:buAutoNum type="arabicPeriod"/>
            </a:pPr>
            <a:r>
              <a:rPr lang="en-GB" b="0" err="1"/>
              <a:t>Planlegging</a:t>
            </a:r>
            <a:r>
              <a:rPr lang="en-GB" b="0"/>
              <a:t> (del 4)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0714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112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Dersom </a:t>
            </a:r>
            <a:r>
              <a:rPr lang="nb-NO" err="1"/>
              <a:t>ein</a:t>
            </a:r>
            <a:r>
              <a:rPr lang="nb-NO"/>
              <a:t> </a:t>
            </a:r>
            <a:r>
              <a:rPr lang="nb-NO" err="1"/>
              <a:t>allereie</a:t>
            </a:r>
            <a:r>
              <a:rPr lang="nb-NO"/>
              <a:t> har mottatt gruppene fra ungdomskolen kan de være fint å presentere dem her.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0758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4483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4777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6747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0762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b="0" i="0">
                <a:solidFill>
                  <a:srgbClr val="000000"/>
                </a:solidFill>
                <a:effectLst/>
                <a:latin typeface="+mj-lt"/>
              </a:rPr>
              <a:t>Om de diskuterer dette med barna på Rommetveit, ta desse refleksjonane med inn i planlegginga neste dag.  </a:t>
            </a:r>
          </a:p>
          <a:p>
            <a:endParaRPr lang="nb-NO"/>
          </a:p>
          <a:p>
            <a:endParaRPr lang="nb-NO"/>
          </a:p>
          <a:p>
            <a:r>
              <a:rPr lang="nb-NO"/>
              <a:t>Delta i </a:t>
            </a:r>
            <a:r>
              <a:rPr lang="nb-NO" err="1"/>
              <a:t>diskusjonane</a:t>
            </a:r>
            <a:r>
              <a:rPr lang="nb-NO"/>
              <a:t> kring val av </a:t>
            </a:r>
            <a:r>
              <a:rPr lang="nb-NO" err="1"/>
              <a:t>aktivitetar</a:t>
            </a:r>
            <a:r>
              <a:rPr lang="nb-NO"/>
              <a:t>, samt leie </a:t>
            </a:r>
            <a:r>
              <a:rPr lang="nb-NO" err="1"/>
              <a:t>desse</a:t>
            </a:r>
            <a:r>
              <a:rPr lang="nb-NO"/>
              <a:t>.</a:t>
            </a:r>
          </a:p>
          <a:p>
            <a:r>
              <a:rPr lang="nb-NO"/>
              <a:t>Støtte </a:t>
            </a:r>
            <a:r>
              <a:rPr lang="nb-NO" err="1"/>
              <a:t>elevane</a:t>
            </a:r>
            <a:r>
              <a:rPr lang="nb-NO"/>
              <a:t> i å laga </a:t>
            </a:r>
            <a:r>
              <a:rPr lang="nb-NO" err="1"/>
              <a:t>ein</a:t>
            </a:r>
            <a:r>
              <a:rPr lang="nb-NO"/>
              <a:t> </a:t>
            </a:r>
            <a:r>
              <a:rPr lang="nb-NO" err="1"/>
              <a:t>tydeleg</a:t>
            </a:r>
            <a:r>
              <a:rPr lang="nb-NO"/>
              <a:t> start og slutt på </a:t>
            </a:r>
            <a:r>
              <a:rPr lang="nb-NO" err="1"/>
              <a:t>oppleget</a:t>
            </a:r>
            <a:r>
              <a:rPr lang="nb-NO"/>
              <a:t> som vert utarbeidd</a:t>
            </a:r>
          </a:p>
          <a:p>
            <a:pPr lvl="1"/>
            <a:r>
              <a:rPr lang="nb-NO"/>
              <a:t>Korleis </a:t>
            </a:r>
            <a:r>
              <a:rPr lang="nb-NO" err="1"/>
              <a:t>startar</a:t>
            </a:r>
            <a:r>
              <a:rPr lang="nb-NO"/>
              <a:t> </a:t>
            </a:r>
            <a:r>
              <a:rPr lang="nb-NO" err="1"/>
              <a:t>ein</a:t>
            </a:r>
            <a:r>
              <a:rPr lang="nb-NO"/>
              <a:t>?</a:t>
            </a:r>
          </a:p>
          <a:p>
            <a:pPr lvl="1"/>
            <a:r>
              <a:rPr lang="nb-NO"/>
              <a:t>Korleis </a:t>
            </a:r>
            <a:r>
              <a:rPr lang="nb-NO" err="1"/>
              <a:t>avsluttar</a:t>
            </a:r>
            <a:r>
              <a:rPr lang="nb-NO"/>
              <a:t> </a:t>
            </a:r>
            <a:r>
              <a:rPr lang="nb-NO" err="1"/>
              <a:t>ein</a:t>
            </a:r>
            <a:r>
              <a:rPr lang="nb-NO"/>
              <a:t>?</a:t>
            </a:r>
          </a:p>
          <a:p>
            <a:pPr lvl="1"/>
            <a:r>
              <a:rPr lang="nb-NO"/>
              <a:t>Kven skal leie </a:t>
            </a:r>
            <a:r>
              <a:rPr lang="nb-NO" err="1"/>
              <a:t>dei</a:t>
            </a:r>
            <a:r>
              <a:rPr lang="nb-NO"/>
              <a:t> ulike </a:t>
            </a:r>
            <a:r>
              <a:rPr lang="nb-NO" err="1"/>
              <a:t>delane</a:t>
            </a:r>
            <a:r>
              <a:rPr lang="nb-NO"/>
              <a:t>?</a:t>
            </a:r>
          </a:p>
          <a:p>
            <a:pPr lvl="1"/>
            <a:r>
              <a:rPr lang="nb-NO"/>
              <a:t>Kvar skal de </a:t>
            </a:r>
            <a:r>
              <a:rPr lang="nb-NO" err="1"/>
              <a:t>vera</a:t>
            </a:r>
            <a:r>
              <a:rPr lang="nb-NO"/>
              <a:t> når de gjennomfører opplegget? Er det nok plass?</a:t>
            </a:r>
          </a:p>
          <a:p>
            <a:pPr lvl="1"/>
            <a:r>
              <a:rPr lang="nb-NO"/>
              <a:t>Diskusjon kring gjennomføring inne </a:t>
            </a:r>
            <a:r>
              <a:rPr lang="nb-NO" err="1"/>
              <a:t>vs</a:t>
            </a:r>
            <a:r>
              <a:rPr lang="nb-NO"/>
              <a:t> ute?</a:t>
            </a:r>
          </a:p>
          <a:p>
            <a:pPr lvl="1"/>
            <a:r>
              <a:rPr lang="nb-NO"/>
              <a:t>Kva utstyr treng de for gjennomføringa av timen? Kven ordner dette på førehand?</a:t>
            </a:r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r>
              <a:rPr lang="nb-NO"/>
              <a:t>Som mentor vil </a:t>
            </a:r>
            <a:r>
              <a:rPr lang="nb-NO" err="1"/>
              <a:t>dykkar</a:t>
            </a:r>
            <a:r>
              <a:rPr lang="nb-NO"/>
              <a:t> rolle endre seg </a:t>
            </a:r>
            <a:r>
              <a:rPr lang="nb-NO" err="1"/>
              <a:t>iløpet</a:t>
            </a:r>
            <a:r>
              <a:rPr lang="nb-NO"/>
              <a:t> av </a:t>
            </a:r>
            <a:r>
              <a:rPr lang="nb-NO" err="1"/>
              <a:t>dei</a:t>
            </a:r>
            <a:r>
              <a:rPr lang="nb-NO"/>
              <a:t> ulike </a:t>
            </a:r>
            <a:r>
              <a:rPr lang="nb-NO" err="1"/>
              <a:t>fasane</a:t>
            </a:r>
            <a:r>
              <a:rPr lang="nb-NO"/>
              <a:t>. </a:t>
            </a:r>
            <a:r>
              <a:rPr lang="nb-NO" err="1"/>
              <a:t>Frå</a:t>
            </a:r>
            <a:r>
              <a:rPr lang="nb-NO"/>
              <a:t> planlegging til gjennomføring. Lurt å tenke igjennom korleis rolle de skal ha i </a:t>
            </a:r>
            <a:r>
              <a:rPr lang="nb-NO" err="1"/>
              <a:t>dei</a:t>
            </a:r>
            <a:r>
              <a:rPr lang="nb-NO"/>
              <a:t> ulike </a:t>
            </a:r>
            <a:r>
              <a:rPr lang="nb-NO" err="1"/>
              <a:t>fasane</a:t>
            </a:r>
            <a:r>
              <a:rPr lang="nb-NO"/>
              <a:t>. Komme med eksempel </a:t>
            </a:r>
            <a:r>
              <a:rPr lang="nb-NO" err="1"/>
              <a:t>td</a:t>
            </a:r>
            <a:r>
              <a:rPr lang="nb-NO"/>
              <a:t> </a:t>
            </a:r>
            <a:r>
              <a:rPr lang="nb-NO" err="1"/>
              <a:t>frå</a:t>
            </a:r>
            <a:r>
              <a:rPr lang="nb-NO"/>
              <a:t> aktiv leiing og igangsetting, til </a:t>
            </a:r>
            <a:r>
              <a:rPr lang="nb-NO" err="1"/>
              <a:t>ein</a:t>
            </a:r>
            <a:r>
              <a:rPr lang="nb-NO"/>
              <a:t> tilbaketrukken observasjonsrolle?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1268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Dette </a:t>
            </a:r>
            <a:r>
              <a:rPr lang="en-GB" err="1"/>
              <a:t>kan</a:t>
            </a:r>
            <a:r>
              <a:rPr lang="en-GB"/>
              <a:t> </a:t>
            </a:r>
            <a:r>
              <a:rPr lang="en-GB" err="1"/>
              <a:t>organiserast</a:t>
            </a:r>
            <a:r>
              <a:rPr lang="en-GB"/>
              <a:t> </a:t>
            </a:r>
            <a:r>
              <a:rPr lang="en-GB" err="1"/>
              <a:t>slik</a:t>
            </a:r>
            <a:r>
              <a:rPr lang="en-GB"/>
              <a:t> </a:t>
            </a:r>
            <a:r>
              <a:rPr lang="en-GB" err="1"/>
              <a:t>ein</a:t>
            </a:r>
            <a:r>
              <a:rPr lang="en-GB"/>
              <a:t> </a:t>
            </a:r>
            <a:r>
              <a:rPr lang="en-GB" err="1"/>
              <a:t>ynskjer</a:t>
            </a:r>
            <a:r>
              <a:rPr lang="en-GB"/>
              <a:t> det. </a:t>
            </a:r>
          </a:p>
          <a:p>
            <a:r>
              <a:rPr lang="en-GB"/>
              <a:t>Dersom </a:t>
            </a:r>
            <a:r>
              <a:rPr lang="en-GB" err="1"/>
              <a:t>mentorane</a:t>
            </a:r>
            <a:r>
              <a:rPr lang="en-GB"/>
              <a:t> </a:t>
            </a:r>
            <a:r>
              <a:rPr lang="en-GB" err="1"/>
              <a:t>ikkje</a:t>
            </a:r>
            <a:r>
              <a:rPr lang="en-GB"/>
              <a:t> </a:t>
            </a:r>
            <a:r>
              <a:rPr lang="en-GB" err="1"/>
              <a:t>kjenner</a:t>
            </a:r>
            <a:r>
              <a:rPr lang="en-GB"/>
              <a:t> </a:t>
            </a:r>
            <a:r>
              <a:rPr lang="en-GB" err="1"/>
              <a:t>kvarandre</a:t>
            </a:r>
            <a:r>
              <a:rPr lang="en-GB"/>
              <a:t> </a:t>
            </a:r>
            <a:r>
              <a:rPr lang="en-GB" err="1"/>
              <a:t>godt</a:t>
            </a:r>
            <a:r>
              <a:rPr lang="en-GB"/>
              <a:t> </a:t>
            </a:r>
            <a:r>
              <a:rPr lang="en-GB" err="1"/>
              <a:t>frå</a:t>
            </a:r>
            <a:r>
              <a:rPr lang="en-GB"/>
              <a:t> </a:t>
            </a:r>
            <a:r>
              <a:rPr lang="en-GB" err="1"/>
              <a:t>før</a:t>
            </a:r>
            <a:r>
              <a:rPr lang="en-GB"/>
              <a:t> </a:t>
            </a:r>
            <a:r>
              <a:rPr lang="en-GB" err="1"/>
              <a:t>av</a:t>
            </a:r>
            <a:r>
              <a:rPr lang="en-GB"/>
              <a:t> </a:t>
            </a:r>
            <a:r>
              <a:rPr lang="en-GB" err="1"/>
              <a:t>kan</a:t>
            </a:r>
            <a:r>
              <a:rPr lang="en-GB"/>
              <a:t> det </a:t>
            </a:r>
            <a:r>
              <a:rPr lang="en-GB" err="1"/>
              <a:t>være</a:t>
            </a:r>
            <a:r>
              <a:rPr lang="en-GB"/>
              <a:t> </a:t>
            </a:r>
            <a:r>
              <a:rPr lang="en-GB" err="1"/>
              <a:t>eit</a:t>
            </a:r>
            <a:r>
              <a:rPr lang="en-GB"/>
              <a:t> </a:t>
            </a:r>
            <a:r>
              <a:rPr lang="en-GB" err="1"/>
              <a:t>ypperlig</a:t>
            </a:r>
            <a:r>
              <a:rPr lang="en-GB"/>
              <a:t> </a:t>
            </a:r>
            <a:r>
              <a:rPr lang="en-GB" err="1"/>
              <a:t>mulighet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å </a:t>
            </a:r>
            <a:r>
              <a:rPr lang="en-GB" err="1"/>
              <a:t>bli</a:t>
            </a:r>
            <a:r>
              <a:rPr lang="en-GB"/>
              <a:t> </a:t>
            </a:r>
            <a:r>
              <a:rPr lang="en-GB" err="1"/>
              <a:t>trygge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kvarandre</a:t>
            </a:r>
            <a:r>
              <a:rPr lang="en-GB"/>
              <a:t> </a:t>
            </a:r>
            <a:r>
              <a:rPr lang="en-GB" err="1"/>
              <a:t>gjennom</a:t>
            </a:r>
            <a:r>
              <a:rPr lang="en-GB"/>
              <a:t> å </a:t>
            </a:r>
            <a:r>
              <a:rPr lang="en-GB" err="1"/>
              <a:t>prøva</a:t>
            </a:r>
            <a:r>
              <a:rPr lang="en-GB"/>
              <a:t> </a:t>
            </a:r>
            <a:r>
              <a:rPr lang="en-GB" err="1"/>
              <a:t>ulike</a:t>
            </a:r>
            <a:r>
              <a:rPr lang="en-GB"/>
              <a:t> </a:t>
            </a:r>
            <a:r>
              <a:rPr lang="en-GB" err="1"/>
              <a:t>leikar</a:t>
            </a:r>
            <a:r>
              <a:rPr lang="en-GB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4909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3767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370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a typeface="Calibri"/>
                <a:cs typeface="Calibri"/>
              </a:rPr>
              <a:t>Film Peter </a:t>
            </a:r>
            <a:r>
              <a:rPr lang="nb-NO" dirty="0" err="1">
                <a:ea typeface="Calibri"/>
                <a:cs typeface="Calibri"/>
              </a:rPr>
              <a:t>Tubaas</a:t>
            </a:r>
            <a:r>
              <a:rPr lang="nb-NO" dirty="0">
                <a:ea typeface="Calibri"/>
                <a:cs typeface="Calibri"/>
              </a:rPr>
              <a:t>, </a:t>
            </a:r>
            <a:r>
              <a:rPr lang="nb-NO" dirty="0" err="1">
                <a:ea typeface="Calibri"/>
                <a:cs typeface="Calibri"/>
              </a:rPr>
              <a:t>Vestland</a:t>
            </a:r>
            <a:r>
              <a:rPr lang="nb-NO" dirty="0">
                <a:ea typeface="Calibri"/>
                <a:cs typeface="Calibri"/>
              </a:rPr>
              <a:t> media </a:t>
            </a:r>
          </a:p>
          <a:p>
            <a:r>
              <a:rPr lang="nb-NO" dirty="0">
                <a:ea typeface="Calibri"/>
                <a:cs typeface="Calibri"/>
              </a:rPr>
              <a:t>Link til nettside</a:t>
            </a:r>
          </a:p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7705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1893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583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53516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7890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Legg til programmet for dagen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9163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9283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7992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Helsing </a:t>
            </a:r>
            <a:r>
              <a:rPr lang="nb-NO" err="1"/>
              <a:t>frå</a:t>
            </a:r>
            <a:r>
              <a:rPr lang="nb-NO"/>
              <a:t> RTV: https://www.dropbox.com/s/otasd77j7t4n1cg/2209%20UL_Intro_1280.m4v?dl=0</a:t>
            </a:r>
          </a:p>
          <a:p>
            <a:r>
              <a:rPr lang="nb-NO" err="1"/>
              <a:t>Reaksjonar</a:t>
            </a:r>
            <a:r>
              <a:rPr lang="nb-NO"/>
              <a:t> </a:t>
            </a:r>
            <a:r>
              <a:rPr lang="nb-NO" err="1"/>
              <a:t>frå</a:t>
            </a:r>
            <a:r>
              <a:rPr lang="nb-NO"/>
              <a:t> PILOT 1: https://www.dropbox.com/s/0biubt3klhppvoq/2210%20FOS_Pilot1_reaksjoner%20kort_1280.m4v?dl=0</a:t>
            </a:r>
          </a:p>
          <a:p>
            <a:r>
              <a:rPr lang="nb-NO"/>
              <a:t>Den store </a:t>
            </a:r>
            <a:r>
              <a:rPr lang="nb-NO" err="1"/>
              <a:t>lærarjakta</a:t>
            </a:r>
            <a:r>
              <a:rPr lang="nb-NO"/>
              <a:t>: https://www.dropbox.com/s/0kxowwo2un8rdol/2102%20FOS21%201920_0158.m4v?dl=0</a:t>
            </a:r>
          </a:p>
          <a:p>
            <a:r>
              <a:rPr lang="nb-NO" err="1"/>
              <a:t>Mentorane</a:t>
            </a:r>
            <a:r>
              <a:rPr lang="nb-NO"/>
              <a:t>: https://www.dropbox.com/s/ii13fhmo1ryb5m2/2209%20FOS_Mentorane_1280_0130.m4v?dl=0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8361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highlight>
                  <a:srgbClr val="008000"/>
                </a:highlight>
              </a:rPr>
              <a:t>Hvorfor er dette relevant for ung </a:t>
            </a:r>
            <a:r>
              <a:rPr lang="nb-NO" err="1">
                <a:highlight>
                  <a:srgbClr val="008000"/>
                </a:highlight>
              </a:rPr>
              <a:t>lærar</a:t>
            </a:r>
            <a:r>
              <a:rPr lang="nb-NO">
                <a:highlight>
                  <a:srgbClr val="008000"/>
                </a:highlight>
              </a:rPr>
              <a:t>? </a:t>
            </a:r>
            <a:r>
              <a:rPr lang="nb-NO" err="1">
                <a:highlight>
                  <a:srgbClr val="008000"/>
                </a:highlight>
              </a:rPr>
              <a:t>Evt</a:t>
            </a:r>
            <a:r>
              <a:rPr lang="nb-NO">
                <a:highlight>
                  <a:srgbClr val="008000"/>
                </a:highlight>
              </a:rPr>
              <a:t> ta bort slide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942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Dette er for å vise eksempel på hvordan en fra 10. klasse erfarte prosjektet. Vil du bruke samme tilbakemeldingsskjema kan du laste ned på nettsiden til Ung lærer.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4611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6695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016223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to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52147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976" y="1354730"/>
            <a:ext cx="10926000" cy="5058000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388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0" name="Plassholder for bunntekst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1" name="Plassholder for lysbildenumm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047" y="135202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79976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9619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758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39673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ly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74426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mø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822056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spalte blå fokusfelt me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ssholder for bilde 39">
            <a:extLst>
              <a:ext uri="{FF2B5EF4-FFF2-40B4-BE49-F238E27FC236}">
                <a16:creationId xmlns:a16="http://schemas.microsoft.com/office/drawing/2014/main" id="{7D7A7C5E-3A34-458C-A73F-708C592BAC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8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9389"/>
            <a:ext cx="12192000" cy="2756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68D5E61-E5AF-43DC-B206-BFB779BED7BA}"/>
              </a:ext>
            </a:extLst>
          </p:cNvPr>
          <p:cNvSpPr/>
          <p:nvPr userDrawn="1"/>
        </p:nvSpPr>
        <p:spPr>
          <a:xfrm rot="2700000">
            <a:off x="4444547" y="389636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D7F5611-50E6-4A28-94F1-718920A514A2}"/>
              </a:ext>
            </a:extLst>
          </p:cNvPr>
          <p:cNvSpPr/>
          <p:nvPr userDrawn="1"/>
        </p:nvSpPr>
        <p:spPr>
          <a:xfrm rot="2700000">
            <a:off x="7245501" y="3888096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115F517-474C-417F-A9C9-1BBC8031373D}"/>
              </a:ext>
            </a:extLst>
          </p:cNvPr>
          <p:cNvSpPr/>
          <p:nvPr userDrawn="1"/>
        </p:nvSpPr>
        <p:spPr>
          <a:xfrm rot="2700000">
            <a:off x="10046456" y="3905323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580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25A29E50-E978-44FE-8CEB-F196D7730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9582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6">
            <a:extLst>
              <a:ext uri="{FF2B5EF4-FFF2-40B4-BE49-F238E27FC236}">
                <a16:creationId xmlns:a16="http://schemas.microsoft.com/office/drawing/2014/main" id="{8D4577E7-545F-4371-889F-E62555D804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49581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D9A6870C-C704-4753-A1A9-A166E0536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9582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Plassholder for bilde 43">
            <a:extLst>
              <a:ext uri="{FF2B5EF4-FFF2-40B4-BE49-F238E27FC236}">
                <a16:creationId xmlns:a16="http://schemas.microsoft.com/office/drawing/2014/main" id="{9CDF4A43-B8E9-4386-A812-A9A066727D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27767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sp>
        <p:nvSpPr>
          <p:cNvPr id="45" name="Plassholder for bilde 44">
            <a:extLst>
              <a:ext uri="{FF2B5EF4-FFF2-40B4-BE49-F238E27FC236}">
                <a16:creationId xmlns:a16="http://schemas.microsoft.com/office/drawing/2014/main" id="{5B1351DB-1584-4322-AD1D-2DA93870A3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037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sp>
        <p:nvSpPr>
          <p:cNvPr id="46" name="Plassholder for bilde 45">
            <a:extLst>
              <a:ext uri="{FF2B5EF4-FFF2-40B4-BE49-F238E27FC236}">
                <a16:creationId xmlns:a16="http://schemas.microsoft.com/office/drawing/2014/main" id="{1C6D9DE1-376B-4CB9-8944-F65386340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15734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8323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spalte blå fokusfelt ett fo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3404"/>
            <a:ext cx="12192000" cy="2756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778" y="4983503"/>
            <a:ext cx="10796396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6BFBACE1-C0F2-4FB9-AC7A-2304E5973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76" y="1354730"/>
            <a:ext cx="5462637" cy="2744659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DF5504D8-1490-43DE-A101-64406EB19B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2571" y="1354730"/>
            <a:ext cx="5462637" cy="2744659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92333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killeside mørk - to liggende bilder og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504093"/>
            <a:ext cx="5760000" cy="533986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629613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2904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980648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96494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2602" y="1363946"/>
            <a:ext cx="1092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58552"/>
            <a:ext cx="1092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361080"/>
            <a:ext cx="1092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342900" indent="-342900">
              <a:lnSpc>
                <a:spcPct val="100000"/>
              </a:lnSpc>
              <a:buFont typeface=".AppleSystemUIFont" charset="-120"/>
              <a:buChar char="›"/>
              <a:defRPr sz="2000"/>
            </a:lvl1pPr>
            <a:lvl2pPr marL="6858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2pPr>
            <a:lvl3pPr marL="11430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3pPr>
            <a:lvl4pPr marL="16002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4pPr>
            <a:lvl5pPr marL="20574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52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0594" y="1352959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6480905" y="1351536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62845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2127" y="136411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91935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defRPr sz="2000"/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7" name="Rett linje 16"/>
          <p:cNvCxnSpPr/>
          <p:nvPr userDrawn="1"/>
        </p:nvCxnSpPr>
        <p:spPr>
          <a:xfrm>
            <a:off x="6472438" y="1361941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205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823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8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1110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3414" y="-1"/>
            <a:ext cx="10926000" cy="135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1859" y="1349999"/>
            <a:ext cx="10927084" cy="50560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725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3" r:id="rId3"/>
    <p:sldLayoutId id="2147483674" r:id="rId4"/>
    <p:sldLayoutId id="2147483650" r:id="rId5"/>
    <p:sldLayoutId id="2147483664" r:id="rId6"/>
    <p:sldLayoutId id="2147483671" r:id="rId7"/>
    <p:sldLayoutId id="2147483667" r:id="rId8"/>
    <p:sldLayoutId id="2147483672" r:id="rId9"/>
    <p:sldLayoutId id="2147483670" r:id="rId10"/>
    <p:sldLayoutId id="2147483665" r:id="rId11"/>
    <p:sldLayoutId id="2147483666" r:id="rId12"/>
    <p:sldLayoutId id="2147483655" r:id="rId13"/>
    <p:sldLayoutId id="2147483661" r:id="rId14"/>
    <p:sldLayoutId id="2147483668" r:id="rId15"/>
    <p:sldLayoutId id="2147483675" r:id="rId16"/>
    <p:sldLayoutId id="2147483676" r:id="rId17"/>
    <p:sldLayoutId id="2147483677" r:id="rId18"/>
    <p:sldLayoutId id="2147483678" r:id="rId1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cl/fi/3i8wggntfid77pxdpr3vh/2501-UL_Nordbygdo_1920_0324.m4v?rlkey=xhsubvnc4b3g3ea8m1ern471c&amp;e=1&amp;st=ibme34jq&amp;dl=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0" y="1523"/>
            <a:ext cx="4007626" cy="1774209"/>
          </a:xfrm>
          <a:prstGeom prst="rect">
            <a:avLst/>
          </a:prstGeom>
        </p:spPr>
      </p:pic>
      <p:sp>
        <p:nvSpPr>
          <p:cNvPr id="16" name="Tittel 15"/>
          <p:cNvSpPr>
            <a:spLocks noGrp="1"/>
          </p:cNvSpPr>
          <p:nvPr>
            <p:ph type="ctrTitle"/>
          </p:nvPr>
        </p:nvSpPr>
        <p:spPr>
          <a:xfrm>
            <a:off x="1619512" y="1952868"/>
            <a:ext cx="5040000" cy="1258529"/>
          </a:xfrm>
        </p:spPr>
        <p:txBody>
          <a:bodyPr/>
          <a:lstStyle/>
          <a:p>
            <a:r>
              <a:rPr lang="nb-NO" b="1" dirty="0">
                <a:latin typeface="Aptos"/>
              </a:rPr>
              <a:t>Ung </a:t>
            </a:r>
            <a:r>
              <a:rPr lang="nb-NO" b="1" dirty="0" err="1">
                <a:latin typeface="Aptos"/>
              </a:rPr>
              <a:t>lærar</a:t>
            </a:r>
            <a:br>
              <a:rPr lang="nb-NO" b="1" dirty="0">
                <a:latin typeface="Aptos" panose="020B0004020202020204" pitchFamily="34" charset="0"/>
              </a:rPr>
            </a:br>
            <a:r>
              <a:rPr lang="nb-NO" b="1" dirty="0">
                <a:latin typeface="Aptos"/>
              </a:rPr>
              <a:t>Mentorverkstad</a:t>
            </a:r>
            <a:endParaRPr lang="nb-NO" b="1" dirty="0">
              <a:latin typeface="Aptos" panose="020B0004020202020204" pitchFamily="34" charset="0"/>
            </a:endParaRPr>
          </a:p>
        </p:txBody>
      </p:sp>
      <p:sp>
        <p:nvSpPr>
          <p:cNvPr id="17" name="Undertittel 16"/>
          <p:cNvSpPr>
            <a:spLocks noGrp="1"/>
          </p:cNvSpPr>
          <p:nvPr>
            <p:ph type="subTitle" idx="1"/>
          </p:nvPr>
        </p:nvSpPr>
        <p:spPr>
          <a:xfrm>
            <a:off x="1619512" y="3646604"/>
            <a:ext cx="5213088" cy="1050462"/>
          </a:xfrm>
        </p:spPr>
        <p:txBody>
          <a:bodyPr>
            <a:normAutofit/>
          </a:bodyPr>
          <a:lstStyle/>
          <a:p>
            <a:endParaRPr lang="nb-NO">
              <a:solidFill>
                <a:schemeClr val="bg1"/>
              </a:solidFill>
            </a:endParaRPr>
          </a:p>
        </p:txBody>
      </p:sp>
      <p:sp>
        <p:nvSpPr>
          <p:cNvPr id="18" name="Plassholder for tekst 17"/>
          <p:cNvSpPr>
            <a:spLocks noGrp="1"/>
          </p:cNvSpPr>
          <p:nvPr>
            <p:ph type="body" idx="10"/>
          </p:nvPr>
        </p:nvSpPr>
        <p:spPr>
          <a:xfrm>
            <a:off x="1619512" y="4920579"/>
            <a:ext cx="5040000" cy="908050"/>
          </a:xfrm>
        </p:spPr>
        <p:txBody>
          <a:bodyPr vert="horz" lIns="0" tIns="0" rIns="0" bIns="0" rtlCol="0" anchor="t">
            <a:normAutofit/>
          </a:bodyPr>
          <a:lstStyle/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007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b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</a:t>
            </a:r>
            <a:r>
              <a:rPr lang="nn-NO" sz="2400" b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br>
              <a:rPr lang="nn-NO" sz="24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 err="1">
                <a:effectLst/>
                <a:latin typeface="Arial" panose="020B0604020202020204" pitchFamily="34" charset="0"/>
                <a:ea typeface="+mj-lt"/>
                <a:cs typeface="+mj-lt"/>
              </a:rPr>
              <a:t>Mentorane</a:t>
            </a:r>
            <a:r>
              <a:rPr lang="nn-NO" sz="2400" b="1">
                <a:effectLst/>
                <a:latin typeface="Arial" panose="020B0604020202020204" pitchFamily="34" charset="0"/>
                <a:ea typeface="+mj-lt"/>
                <a:cs typeface="+mj-lt"/>
              </a:rPr>
              <a:t> vert set pris på</a:t>
            </a:r>
            <a:endParaRPr lang="nb-NO" sz="240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10</a:t>
            </a:fld>
            <a:endParaRPr lang="nb-NO"/>
          </a:p>
        </p:txBody>
      </p:sp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59E83A1D-4614-4CEA-AA42-520146915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299" y="3670065"/>
            <a:ext cx="7857143" cy="2523809"/>
          </a:xfrm>
          <a:prstGeom prst="rect">
            <a:avLst/>
          </a:prstGeom>
        </p:spPr>
      </p:pic>
      <p:pic>
        <p:nvPicPr>
          <p:cNvPr id="12" name="Bilde 11" descr="Et bilde som inneholder tekst&#10;&#10;Automatisk generert beskrivelse">
            <a:extLst>
              <a:ext uri="{FF2B5EF4-FFF2-40B4-BE49-F238E27FC236}">
                <a16:creationId xmlns:a16="http://schemas.microsoft.com/office/drawing/2014/main" id="{E5D45A4A-C3D4-4CFB-BE8F-FD0AF77805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117"/>
          <a:stretch/>
        </p:blipFill>
        <p:spPr>
          <a:xfrm>
            <a:off x="456024" y="1547624"/>
            <a:ext cx="10021677" cy="18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46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b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Ung lærar</a:t>
            </a:r>
            <a:r>
              <a:rPr lang="nn-NO" sz="2400" b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 </a:t>
            </a:r>
            <a:br>
              <a:rPr lang="nn-NO" sz="24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>
                <a:effectLst/>
                <a:latin typeface="Arial"/>
                <a:ea typeface="+mj-lt"/>
                <a:cs typeface="+mj-lt"/>
              </a:rPr>
              <a:t>Grupper </a:t>
            </a:r>
            <a:endParaRPr lang="nn-NO" sz="2400" b="1">
              <a:latin typeface="Arial"/>
              <a:cs typeface="Arial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9" y="1416260"/>
            <a:ext cx="5753932" cy="4695782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>
                <a:ea typeface="+mn-lt"/>
                <a:cs typeface="+mn-lt"/>
              </a:rPr>
              <a:t>1</a:t>
            </a:r>
          </a:p>
          <a:p>
            <a:r>
              <a:rPr lang="nn-NO">
                <a:ea typeface="+mn-lt"/>
                <a:cs typeface="+mn-lt"/>
              </a:rPr>
              <a:t>2</a:t>
            </a:r>
          </a:p>
          <a:p>
            <a:r>
              <a:rPr lang="nn-NO">
                <a:ea typeface="+mn-lt"/>
                <a:cs typeface="+mn-lt"/>
              </a:rPr>
              <a:t>3</a:t>
            </a:r>
          </a:p>
          <a:p>
            <a:pPr marL="0" indent="0">
              <a:buNone/>
            </a:pPr>
            <a:r>
              <a:rPr lang="nn-NO">
                <a:ea typeface="+mn-lt"/>
                <a:cs typeface="+mn-lt"/>
              </a:rPr>
              <a:t> </a:t>
            </a:r>
            <a:endParaRPr lang="nn-NO"/>
          </a:p>
          <a:p>
            <a:endParaRPr lang="nn-NO">
              <a:ea typeface="+mn-lt"/>
              <a:cs typeface="+mn-lt"/>
            </a:endParaRPr>
          </a:p>
          <a:p>
            <a:endParaRPr lang="nn-NO">
              <a:ea typeface="+mn-lt"/>
              <a:cs typeface="+mn-lt"/>
            </a:endParaRPr>
          </a:p>
          <a:p>
            <a:endParaRPr lang="nn-NO">
              <a:ea typeface="+mn-lt"/>
              <a:cs typeface="+mn-lt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11</a:t>
            </a:fld>
            <a:endParaRPr lang="nb-NO"/>
          </a:p>
        </p:txBody>
      </p:sp>
      <p:pic>
        <p:nvPicPr>
          <p:cNvPr id="7" name="Bilde 6" descr="Et bilde som inneholder utendørs, himmel, gress, bakke&#10;&#10;Automatisk generert beskrivelse">
            <a:extLst>
              <a:ext uri="{FF2B5EF4-FFF2-40B4-BE49-F238E27FC236}">
                <a16:creationId xmlns:a16="http://schemas.microsoft.com/office/drawing/2014/main" id="{697949A2-E7B5-4F28-9378-CF8E36B5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360" y="1547624"/>
            <a:ext cx="5028616" cy="3351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096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sz="32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/>
              </a:rPr>
              <a:t>Ung lærar </a:t>
            </a:r>
            <a:br>
              <a:rPr lang="nn-NO" sz="3200" b="1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nn-NO" sz="3200" b="1">
                <a:effectLst/>
                <a:latin typeface="Aptos" panose="020B0004020202020204" pitchFamily="34" charset="0"/>
                <a:ea typeface="+mj-lt"/>
                <a:cs typeface="+mj-lt"/>
              </a:rPr>
              <a:t>Førebuingar på ungdomsskulen</a:t>
            </a:r>
            <a:endParaRPr lang="nb-NO" sz="3200">
              <a:latin typeface="Aptos" panose="020B000402020202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12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E294635-20DF-435B-B80F-F4054A7C1ECF}"/>
              </a:ext>
            </a:extLst>
          </p:cNvPr>
          <p:cNvSpPr txBox="1">
            <a:spLocks/>
          </p:cNvSpPr>
          <p:nvPr/>
        </p:nvSpPr>
        <p:spPr>
          <a:xfrm>
            <a:off x="612797" y="1547624"/>
            <a:ext cx="5112865" cy="5081446"/>
          </a:xfrm>
          <a:prstGeom prst="rect">
            <a:avLst/>
          </a:prstGeom>
          <a:noFill/>
          <a:ln>
            <a:noFill/>
          </a:ln>
        </p:spPr>
        <p:txBody>
          <a:bodyPr vert="horz" lIns="180000" tIns="180000" rIns="180000" bIns="18000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2800">
                <a:latin typeface="Aptos" panose="020B0004020202020204" pitchFamily="34" charset="0"/>
              </a:rPr>
              <a:t>Ungdomsskuleelevane går gjennom heile UNG LÆRAR-opplegget på eigen skule ved hjelp av eit ferdig laga opplegg frå HVL (via </a:t>
            </a:r>
            <a:r>
              <a:rPr lang="nn-NO" sz="2800" err="1">
                <a:latin typeface="Aptos" panose="020B0004020202020204" pitchFamily="34" charset="0"/>
              </a:rPr>
              <a:t>Padlet</a:t>
            </a:r>
            <a:r>
              <a:rPr lang="nn-NO" sz="2800">
                <a:latin typeface="Aptos" panose="020B0004020202020204" pitchFamily="34" charset="0"/>
              </a:rPr>
              <a:t>)</a:t>
            </a:r>
          </a:p>
          <a:p>
            <a:r>
              <a:rPr lang="nn-NO" sz="2800">
                <a:latin typeface="Aptos" panose="020B0004020202020204" pitchFamily="34" charset="0"/>
              </a:rPr>
              <a:t>Set av minimum 2 timar</a:t>
            </a:r>
          </a:p>
        </p:txBody>
      </p:sp>
      <p:pic>
        <p:nvPicPr>
          <p:cNvPr id="6" name="Bilde 5" descr="Et bilde som inneholder utendørs, Flyfoto, tre, i luften&#10;&#10;Automatisk generert beskrivelse">
            <a:extLst>
              <a:ext uri="{FF2B5EF4-FFF2-40B4-BE49-F238E27FC236}">
                <a16:creationId xmlns:a16="http://schemas.microsoft.com/office/drawing/2014/main" id="{37BCD9FB-2B13-DADD-F555-6DEEFF5A0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73" y="1547624"/>
            <a:ext cx="5651803" cy="3192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4903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sz="3200" b="1">
                <a:solidFill>
                  <a:srgbClr val="000000"/>
                </a:solidFill>
                <a:latin typeface="Aptos"/>
                <a:ea typeface="Calibri"/>
                <a:cs typeface="Arial"/>
              </a:rPr>
              <a:t>Ung lærar </a:t>
            </a:r>
            <a:br>
              <a:rPr lang="nn-NO" sz="3200" b="1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nn-NO" sz="3200" b="1">
                <a:solidFill>
                  <a:srgbClr val="002060"/>
                </a:solidFill>
                <a:effectLst/>
                <a:latin typeface="Aptos"/>
                <a:ea typeface="Calibri"/>
                <a:cs typeface="Arial"/>
              </a:rPr>
              <a:t>Program d</a:t>
            </a:r>
            <a:r>
              <a:rPr lang="nn-NO" sz="3200" b="1">
                <a:solidFill>
                  <a:srgbClr val="002060"/>
                </a:solidFill>
                <a:effectLst/>
                <a:latin typeface="Aptos"/>
                <a:ea typeface="+mj-lt"/>
                <a:cs typeface="+mj-lt"/>
              </a:rPr>
              <a:t>ag </a:t>
            </a:r>
            <a:r>
              <a:rPr lang="nn-NO" sz="3200" b="1">
                <a:solidFill>
                  <a:srgbClr val="002060"/>
                </a:solidFill>
                <a:latin typeface="Aptos"/>
                <a:ea typeface="+mj-lt"/>
                <a:cs typeface="+mj-lt"/>
              </a:rPr>
              <a:t>1</a:t>
            </a:r>
            <a:r>
              <a:rPr lang="nn-NO" sz="3200" b="1">
                <a:solidFill>
                  <a:srgbClr val="002060"/>
                </a:solidFill>
                <a:effectLst/>
                <a:latin typeface="Aptos"/>
                <a:ea typeface="+mj-lt"/>
                <a:cs typeface="+mj-lt"/>
              </a:rPr>
              <a:t>: </a:t>
            </a:r>
            <a:r>
              <a:rPr lang="nn-NO" sz="3200" b="1">
                <a:solidFill>
                  <a:srgbClr val="002060"/>
                </a:solidFill>
                <a:latin typeface="Aptos"/>
                <a:ea typeface="+mj-lt"/>
                <a:cs typeface="+mj-lt"/>
              </a:rPr>
              <a:t>Omvising og</a:t>
            </a:r>
            <a:r>
              <a:rPr lang="nn-NO" sz="3200" b="1">
                <a:solidFill>
                  <a:srgbClr val="002060"/>
                </a:solidFill>
                <a:effectLst/>
                <a:latin typeface="Aptos"/>
                <a:ea typeface="+mj-lt"/>
                <a:cs typeface="+mj-lt"/>
              </a:rPr>
              <a:t> øvingar </a:t>
            </a:r>
            <a:r>
              <a:rPr lang="nn-NO" sz="3200" b="1">
                <a:solidFill>
                  <a:srgbClr val="002060"/>
                </a:solidFill>
                <a:latin typeface="Aptos"/>
                <a:ea typeface="+mj-lt"/>
                <a:cs typeface="+mj-lt"/>
              </a:rPr>
              <a:t>ved lærarutdanninga</a:t>
            </a:r>
            <a:endParaRPr lang="nb-NO" sz="3600">
              <a:solidFill>
                <a:srgbClr val="004357"/>
              </a:solidFill>
              <a:highlight>
                <a:srgbClr val="FFFF00"/>
              </a:highlight>
              <a:latin typeface="Aptos"/>
              <a:cs typeface="Arial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13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E294635-20DF-435B-B80F-F4054A7C1ECF}"/>
              </a:ext>
            </a:extLst>
          </p:cNvPr>
          <p:cNvSpPr txBox="1">
            <a:spLocks/>
          </p:cNvSpPr>
          <p:nvPr/>
        </p:nvSpPr>
        <p:spPr>
          <a:xfrm>
            <a:off x="656739" y="1348054"/>
            <a:ext cx="5563093" cy="5058000"/>
          </a:xfrm>
          <a:prstGeom prst="rect">
            <a:avLst/>
          </a:prstGeom>
          <a:noFill/>
          <a:ln>
            <a:noFill/>
          </a:ln>
        </p:spPr>
        <p:txBody>
          <a:bodyPr vert="horz" lIns="180000" tIns="180000" rIns="180000" bIns="18000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1100">
              <a:ea typeface="+mn-lt"/>
              <a:cs typeface="+mn-lt"/>
            </a:endParaRPr>
          </a:p>
        </p:txBody>
      </p:sp>
      <p:pic>
        <p:nvPicPr>
          <p:cNvPr id="7" name="Bilde 6" descr="Et bilde som inneholder klær, innendørs, person, sko&#10;&#10;Automatisk generert beskrivelse">
            <a:extLst>
              <a:ext uri="{FF2B5EF4-FFF2-40B4-BE49-F238E27FC236}">
                <a16:creationId xmlns:a16="http://schemas.microsoft.com/office/drawing/2014/main" id="{55098840-95E6-AA5D-E6E0-D03472791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570" y="2103703"/>
            <a:ext cx="5619406" cy="374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31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sz="3200" b="1">
                <a:solidFill>
                  <a:srgbClr val="000000"/>
                </a:solidFill>
                <a:latin typeface="Aptos" panose="020B0004020202020204" pitchFamily="34" charset="0"/>
                <a:ea typeface="Calibri"/>
                <a:cs typeface="Arial"/>
              </a:rPr>
              <a:t>Ung lærar </a:t>
            </a:r>
            <a:br>
              <a:rPr lang="nn-NO" sz="3200" b="1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nn-NO" sz="3200" b="1">
                <a:effectLst/>
                <a:latin typeface="Aptos" panose="020B0004020202020204" pitchFamily="34" charset="0"/>
                <a:ea typeface="Calibri"/>
                <a:cs typeface="Arial"/>
              </a:rPr>
              <a:t>Program d</a:t>
            </a:r>
            <a:r>
              <a:rPr lang="nn-NO" sz="3200" b="1">
                <a:effectLst/>
                <a:latin typeface="Aptos" panose="020B0004020202020204" pitchFamily="34" charset="0"/>
                <a:ea typeface="+mj-lt"/>
                <a:cs typeface="+mj-lt"/>
              </a:rPr>
              <a:t>ag </a:t>
            </a:r>
            <a:r>
              <a:rPr lang="nn-NO" sz="3200" b="1">
                <a:latin typeface="Aptos" panose="020B0004020202020204" pitchFamily="34" charset="0"/>
                <a:ea typeface="+mj-lt"/>
                <a:cs typeface="+mj-lt"/>
              </a:rPr>
              <a:t>2</a:t>
            </a:r>
            <a:r>
              <a:rPr lang="nn-NO" sz="3200" b="1">
                <a:effectLst/>
                <a:latin typeface="Aptos" panose="020B0004020202020204" pitchFamily="34" charset="0"/>
                <a:ea typeface="+mj-lt"/>
                <a:cs typeface="+mj-lt"/>
              </a:rPr>
              <a:t>: Gjennomføring på barneskulen</a:t>
            </a:r>
            <a:endParaRPr lang="nb-NO" sz="3200">
              <a:latin typeface="Aptos" panose="020B000402020202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14</a:t>
            </a:fld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5B2840-82FA-3277-EA34-88F81BE6094C}"/>
              </a:ext>
            </a:extLst>
          </p:cNvPr>
          <p:cNvSpPr txBox="1">
            <a:spLocks/>
          </p:cNvSpPr>
          <p:nvPr/>
        </p:nvSpPr>
        <p:spPr>
          <a:xfrm>
            <a:off x="6196358" y="5053262"/>
            <a:ext cx="5563093" cy="1358159"/>
          </a:xfrm>
          <a:prstGeom prst="rect">
            <a:avLst/>
          </a:prstGeom>
          <a:noFill/>
          <a:ln>
            <a:noFill/>
          </a:ln>
        </p:spPr>
        <p:txBody>
          <a:bodyPr vert="horz" lIns="180000" tIns="180000" rIns="180000" bIns="18000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n-NO" sz="1100">
              <a:ea typeface="+mn-lt"/>
              <a:cs typeface="+mn-lt"/>
            </a:endParaRPr>
          </a:p>
        </p:txBody>
      </p:sp>
      <p:pic>
        <p:nvPicPr>
          <p:cNvPr id="7" name="Bilde 6" descr="Et bilde som inneholder klær, person, Menneskeansikt, mann&#10;&#10;Automatisk generert beskrivelse">
            <a:extLst>
              <a:ext uri="{FF2B5EF4-FFF2-40B4-BE49-F238E27FC236}">
                <a16:creationId xmlns:a16="http://schemas.microsoft.com/office/drawing/2014/main" id="{96B10FED-E3C0-8DF5-B55F-A3C0BD546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66" y="1547624"/>
            <a:ext cx="5320653" cy="354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495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sz="32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/>
              </a:rPr>
              <a:t>Ung lærar </a:t>
            </a:r>
            <a:br>
              <a:rPr lang="nn-NO" sz="3200" b="1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nn-NO" sz="3200" b="1">
                <a:effectLst/>
                <a:latin typeface="Aptos" panose="020B0004020202020204" pitchFamily="34" charset="0"/>
                <a:ea typeface="+mj-lt"/>
                <a:cs typeface="+mj-lt"/>
              </a:rPr>
              <a:t>Draumeskuletime - planlegging</a:t>
            </a:r>
            <a:endParaRPr lang="nb-NO" sz="3200">
              <a:latin typeface="Aptos" panose="020B000402020202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15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E294635-20DF-435B-B80F-F4054A7C1ECF}"/>
              </a:ext>
            </a:extLst>
          </p:cNvPr>
          <p:cNvSpPr txBox="1">
            <a:spLocks/>
          </p:cNvSpPr>
          <p:nvPr/>
        </p:nvSpPr>
        <p:spPr>
          <a:xfrm>
            <a:off x="6908641" y="1547624"/>
            <a:ext cx="4827336" cy="5058000"/>
          </a:xfrm>
          <a:prstGeom prst="rect">
            <a:avLst/>
          </a:prstGeom>
          <a:noFill/>
          <a:ln>
            <a:noFill/>
          </a:ln>
        </p:spPr>
        <p:txBody>
          <a:bodyPr vert="horz" lIns="180000" tIns="180000" rIns="180000" bIns="180000" rtlCol="0" anchor="t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2200" noProof="0">
                <a:latin typeface="Aptos"/>
                <a:ea typeface="+mn-lt"/>
                <a:cs typeface="+mn-lt"/>
              </a:rPr>
              <a:t>På dagen ute i skulen, skal ungdomsskoleelevane </a:t>
            </a:r>
            <a:r>
              <a:rPr lang="nn-NO" sz="2200">
                <a:latin typeface="Aptos"/>
                <a:ea typeface="+mn-lt"/>
                <a:cs typeface="+mn-lt"/>
              </a:rPr>
              <a:t>detalj-planlegga</a:t>
            </a:r>
            <a:r>
              <a:rPr lang="nn-NO" sz="2200" noProof="0">
                <a:latin typeface="Aptos"/>
                <a:ea typeface="+mn-lt"/>
                <a:cs typeface="+mn-lt"/>
              </a:rPr>
              <a:t> og gjennomføra ei draumetime for barneskuleelevane.</a:t>
            </a:r>
          </a:p>
          <a:p>
            <a:r>
              <a:rPr lang="nn-NO" sz="2200" noProof="0">
                <a:latin typeface="Aptos" panose="020B0004020202020204" pitchFamily="34" charset="0"/>
              </a:rPr>
              <a:t>Ein bør freista nytta både realfag og estetiske fag for å synleggjera ulike typar fag og kreative kombinasjonar av desse.</a:t>
            </a:r>
          </a:p>
          <a:p>
            <a:r>
              <a:rPr lang="nn-NO" sz="2200" noProof="0">
                <a:latin typeface="Aptos" panose="020B0004020202020204" pitchFamily="34" charset="0"/>
              </a:rPr>
              <a:t>Ha fokus på medverknad og legg til rette for diskusjonar kring val av aktivitetar og hjelp ungdomsskoleelevane med å leia desse.</a:t>
            </a:r>
          </a:p>
          <a:p>
            <a:endParaRPr lang="nn-NO">
              <a:ea typeface="+mn-lt"/>
              <a:cs typeface="+mn-lt"/>
            </a:endParaRPr>
          </a:p>
        </p:txBody>
      </p:sp>
      <p:pic>
        <p:nvPicPr>
          <p:cNvPr id="14" name="Bilde 13" descr="Et bilde som inneholder person, innendørs, personer, gruppe&#10;&#10;Automatisk generert beskrivelse">
            <a:extLst>
              <a:ext uri="{FF2B5EF4-FFF2-40B4-BE49-F238E27FC236}">
                <a16:creationId xmlns:a16="http://schemas.microsoft.com/office/drawing/2014/main" id="{37198645-626E-4089-B2CD-EA07F8433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76" y="1651000"/>
            <a:ext cx="5984524" cy="398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865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sz="32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/>
              </a:rPr>
              <a:t>Ung lærar </a:t>
            </a:r>
            <a:br>
              <a:rPr lang="nn-NO" sz="3200" b="1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nn-NO" sz="3200" b="1">
                <a:effectLst/>
                <a:latin typeface="Aptos" panose="020B0004020202020204" pitchFamily="34" charset="0"/>
                <a:ea typeface="+mj-lt"/>
                <a:cs typeface="+mj-lt"/>
              </a:rPr>
              <a:t>Draumeskoletime – gjennomføring</a:t>
            </a:r>
            <a:endParaRPr lang="nb-NO" sz="3200">
              <a:latin typeface="Aptos" panose="020B000402020202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16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E294635-20DF-435B-B80F-F4054A7C1ECF}"/>
              </a:ext>
            </a:extLst>
          </p:cNvPr>
          <p:cNvSpPr txBox="1">
            <a:spLocks/>
          </p:cNvSpPr>
          <p:nvPr/>
        </p:nvSpPr>
        <p:spPr>
          <a:xfrm>
            <a:off x="656740" y="1509048"/>
            <a:ext cx="5315430" cy="4702909"/>
          </a:xfrm>
          <a:prstGeom prst="rect">
            <a:avLst/>
          </a:prstGeom>
          <a:noFill/>
          <a:ln>
            <a:noFill/>
          </a:ln>
        </p:spPr>
        <p:txBody>
          <a:bodyPr vert="horz" lIns="180000" tIns="180000" rIns="180000" bIns="180000" rtlCol="0" anchor="t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Georgia" charset="0"/>
                <a:cs typeface="Georgi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2400" noProof="0">
                <a:latin typeface="Aptos" panose="020B0004020202020204" pitchFamily="34" charset="0"/>
              </a:rPr>
              <a:t>Inspirer ungdomsskoleelevane til å møta og ta i mot elevane på ein inkluderande og positiv måte</a:t>
            </a:r>
          </a:p>
          <a:p>
            <a:r>
              <a:rPr lang="nn-NO" sz="2400" noProof="0">
                <a:latin typeface="Aptos" panose="020B0004020202020204" pitchFamily="34" charset="0"/>
              </a:rPr>
              <a:t>La gjerne ungdomsskoleelevane få prøva ut ideane sine, sjølv om du er ueinig med valet. Sikre god planlegging av draumetimen </a:t>
            </a:r>
          </a:p>
          <a:p>
            <a:r>
              <a:rPr lang="nn-NO" sz="2400" noProof="0">
                <a:latin typeface="Aptos" panose="020B0004020202020204" pitchFamily="34" charset="0"/>
              </a:rPr>
              <a:t>Ver medviten om korleis rolla di som </a:t>
            </a:r>
            <a:r>
              <a:rPr lang="nn-NO" sz="2400" noProof="0" err="1">
                <a:latin typeface="Aptos" panose="020B0004020202020204" pitchFamily="34" charset="0"/>
              </a:rPr>
              <a:t>mentorar</a:t>
            </a:r>
            <a:r>
              <a:rPr lang="nn-NO" sz="2400" noProof="0">
                <a:latin typeface="Aptos" panose="020B0004020202020204" pitchFamily="34" charset="0"/>
              </a:rPr>
              <a:t> endrar seg i prosessen. </a:t>
            </a:r>
            <a:r>
              <a:rPr lang="nn-NO" sz="2400">
                <a:latin typeface="Aptos" panose="020B0004020202020204" pitchFamily="34" charset="0"/>
              </a:rPr>
              <a:t>I lag med barneskoleelevane er det «Ung Lærar elvane» som skal ha ansvar</a:t>
            </a:r>
            <a:endParaRPr lang="nn-NO" sz="2400" noProof="0">
              <a:latin typeface="Aptos" panose="020B0004020202020204" pitchFamily="34" charset="0"/>
            </a:endParaRPr>
          </a:p>
          <a:p>
            <a:endParaRPr lang="nb-NO" sz="2400"/>
          </a:p>
          <a:p>
            <a:endParaRPr lang="nn-NO">
              <a:ea typeface="+mn-lt"/>
              <a:cs typeface="+mn-lt"/>
            </a:endParaRPr>
          </a:p>
        </p:txBody>
      </p:sp>
      <p:pic>
        <p:nvPicPr>
          <p:cNvPr id="9" name="Bilde 8" descr="Et bilde som inneholder innendørs, gulv, person, vegg&#10;&#10;Automatisk generert beskrivelse">
            <a:extLst>
              <a:ext uri="{FF2B5EF4-FFF2-40B4-BE49-F238E27FC236}">
                <a16:creationId xmlns:a16="http://schemas.microsoft.com/office/drawing/2014/main" id="{77B38815-8397-4CF4-BA81-E909B841D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32" y="1676278"/>
            <a:ext cx="5702636" cy="380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992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B15FF4-7678-6521-0933-C755CB6F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2" y="-2081"/>
            <a:ext cx="10851393" cy="1350000"/>
          </a:xfrm>
        </p:spPr>
        <p:txBody>
          <a:bodyPr>
            <a:normAutofit/>
          </a:bodyPr>
          <a:lstStyle/>
          <a:p>
            <a:br>
              <a:rPr lang="nn-NO" sz="3200" noProof="0">
                <a:latin typeface="Aptos" panose="020B0004020202020204" pitchFamily="34" charset="0"/>
              </a:rPr>
            </a:br>
            <a:r>
              <a:rPr lang="nn-NO" sz="3200" noProof="0">
                <a:latin typeface="Aptos" panose="020B0004020202020204" pitchFamily="34" charset="0"/>
              </a:rPr>
              <a:t>Bli kjend aktivitetar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F96119-76D6-5720-B48B-BCC3C76C6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80000" tIns="180000" rIns="180000" bIns="180000" rtlCol="0" anchor="t">
            <a:normAutofit/>
          </a:bodyPr>
          <a:lstStyle/>
          <a:p>
            <a:pPr marL="0" indent="0">
              <a:buNone/>
            </a:pPr>
            <a:r>
              <a:rPr lang="nn-NO" sz="2400" dirty="0">
                <a:latin typeface="Aptos"/>
              </a:rPr>
              <a:t>Bli-kjend </a:t>
            </a:r>
            <a:r>
              <a:rPr lang="nn-NO" sz="2400" dirty="0">
                <a:solidFill>
                  <a:srgbClr val="002060"/>
                </a:solidFill>
                <a:latin typeface="Aptos"/>
              </a:rPr>
              <a:t>aktivitetane</a:t>
            </a:r>
            <a:r>
              <a:rPr lang="nn-NO" sz="2400" dirty="0">
                <a:latin typeface="Aptos"/>
              </a:rPr>
              <a:t> vert først prøvd ut mellom ungdomsskoleelevane og </a:t>
            </a:r>
            <a:r>
              <a:rPr lang="nn-NO" sz="2400" dirty="0" err="1">
                <a:latin typeface="Aptos"/>
              </a:rPr>
              <a:t>mentorane</a:t>
            </a:r>
            <a:r>
              <a:rPr lang="nn-NO" sz="2400" dirty="0">
                <a:latin typeface="Aptos"/>
              </a:rPr>
              <a:t>. Dag 2 er det ungdomsskolelevane som skal leia desse, i møte med barneskoleelevar.</a:t>
            </a:r>
          </a:p>
          <a:p>
            <a:pPr marL="0" indent="0">
              <a:buNone/>
            </a:pPr>
            <a:endParaRPr lang="nn-NO" sz="2400">
              <a:solidFill>
                <a:srgbClr val="FF0000"/>
              </a:solidFill>
              <a:latin typeface="Aptos" panose="020B0004020202020204" pitchFamily="34" charset="0"/>
            </a:endParaRPr>
          </a:p>
          <a:p>
            <a:r>
              <a:rPr lang="nn-NO" sz="2400" dirty="0">
                <a:latin typeface="Aptos"/>
              </a:rPr>
              <a:t>Vel blant fleire leikar – eller finn på eigne! </a:t>
            </a:r>
            <a:endParaRPr lang="nn-NO" sz="2400" dirty="0">
              <a:solidFill>
                <a:srgbClr val="FF0000"/>
              </a:solidFill>
              <a:latin typeface="Aptos"/>
            </a:endParaRPr>
          </a:p>
          <a:p>
            <a:r>
              <a:rPr lang="nn-NO" sz="2400" dirty="0">
                <a:latin typeface="Aptos"/>
              </a:rPr>
              <a:t>Tenk på om leikane passar for heile gruppa</a:t>
            </a:r>
          </a:p>
          <a:p>
            <a:r>
              <a:rPr lang="nn-NO" sz="2400" dirty="0">
                <a:latin typeface="Aptos"/>
              </a:rPr>
              <a:t>Kva treng de av utstyr?</a:t>
            </a:r>
          </a:p>
          <a:p>
            <a:r>
              <a:rPr lang="nn-NO" sz="2400" dirty="0">
                <a:latin typeface="Aptos"/>
              </a:rPr>
              <a:t>Start gjerne med enkle leikar – mange kan vera litt nervøse i starten</a:t>
            </a:r>
            <a:endParaRPr lang="en-GB" sz="2400">
              <a:latin typeface="Aptos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0633DE4-11FB-68C3-7BAF-3F20CDFF8D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5E6E66E-6799-2C1C-482F-518FEB7EC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1667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B4AA8-0330-8B25-4E66-8BAA76574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98BAE1-2513-96E2-8121-5AE76E8DF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latin typeface="Aptos"/>
              </a:rPr>
              <a:t>Stasjonsarbeid i Ung </a:t>
            </a:r>
            <a:r>
              <a:rPr lang="nb-NO" sz="3200" dirty="0" err="1">
                <a:latin typeface="Aptos"/>
              </a:rPr>
              <a:t>lærar</a:t>
            </a:r>
            <a:r>
              <a:rPr lang="nb-NO" sz="3200" dirty="0">
                <a:latin typeface="Aptos"/>
              </a:rPr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F99077-4150-B29B-BF28-7707F7314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80000" tIns="180000" rIns="180000" bIns="180000" rtlCol="0" anchor="t">
            <a:normAutofit/>
          </a:bodyPr>
          <a:lstStyle/>
          <a:p>
            <a:r>
              <a:rPr lang="nn-NO" sz="2400">
                <a:latin typeface="Aptos"/>
              </a:rPr>
              <a:t>Tenk at de (</a:t>
            </a:r>
            <a:r>
              <a:rPr lang="nn-NO" sz="2400" err="1">
                <a:latin typeface="Aptos"/>
              </a:rPr>
              <a:t>mentorane</a:t>
            </a:r>
            <a:r>
              <a:rPr lang="nn-NO" sz="2400">
                <a:latin typeface="Aptos"/>
              </a:rPr>
              <a:t>) er </a:t>
            </a:r>
            <a:r>
              <a:rPr lang="nn-NO" sz="2400" err="1">
                <a:latin typeface="Aptos"/>
              </a:rPr>
              <a:t>lærarutdannarar</a:t>
            </a:r>
            <a:r>
              <a:rPr lang="nn-NO" sz="2400">
                <a:latin typeface="Aptos"/>
              </a:rPr>
              <a:t> og skal førebu ungdomsskoleelvane på å være «ung lærar»</a:t>
            </a:r>
          </a:p>
          <a:p>
            <a:r>
              <a:rPr lang="nn-NO" sz="2400">
                <a:latin typeface="Aptos"/>
              </a:rPr>
              <a:t>Stasjonsarbeidet skal gi inspirasjon til å planlegge og gjennomføre ein «draume-time» for barneskoleelevane</a:t>
            </a:r>
          </a:p>
          <a:p>
            <a:r>
              <a:rPr lang="nn-NO" sz="2400" noProof="0">
                <a:latin typeface="Aptos"/>
              </a:rPr>
              <a:t>Stasjonsarbeid legg til rette for at vi kan visa elvane bredde og handlingsrom i skulen sine fag</a:t>
            </a:r>
          </a:p>
          <a:p>
            <a:pPr lvl="1"/>
            <a:r>
              <a:rPr lang="nn-NO" sz="2400" noProof="0">
                <a:latin typeface="Aptos"/>
              </a:rPr>
              <a:t>I </a:t>
            </a:r>
            <a:r>
              <a:rPr lang="nn-NO" sz="2400">
                <a:latin typeface="Aptos"/>
              </a:rPr>
              <a:t>Ung lærar har me testa ut 3 forskjellige stasjonar; </a:t>
            </a:r>
            <a:r>
              <a:rPr lang="nn-NO" sz="2400" err="1">
                <a:latin typeface="Aptos"/>
              </a:rPr>
              <a:t>uteskule</a:t>
            </a:r>
            <a:r>
              <a:rPr lang="nn-NO" sz="2400">
                <a:latin typeface="Aptos"/>
              </a:rPr>
              <a:t>, digitale verktøy og kreative fag</a:t>
            </a:r>
            <a:endParaRPr lang="nn-NO" sz="2400" noProof="0">
              <a:latin typeface="Aptos"/>
            </a:endParaRPr>
          </a:p>
          <a:p>
            <a:pPr lvl="1"/>
            <a:r>
              <a:rPr lang="nn-NO" sz="2400" noProof="0">
                <a:latin typeface="Aptos"/>
              </a:rPr>
              <a:t>På stasjonane får ungdomsskoleelevane prøvd ut fleire spennande måtar å </a:t>
            </a:r>
            <a:r>
              <a:rPr lang="nn-NO" sz="2400">
                <a:latin typeface="Aptos"/>
              </a:rPr>
              <a:t>arbeide på i skulen</a:t>
            </a:r>
            <a:endParaRPr lang="nn-NO" sz="2400" noProof="0">
              <a:latin typeface="Aptos"/>
            </a:endParaRPr>
          </a:p>
          <a:p>
            <a:endParaRPr lang="nn-NO" noProof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E77E7A3-1536-4044-C503-D10F8E75EC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n-NO"/>
              <a:t> </a:t>
            </a:r>
          </a:p>
          <a:p>
            <a:endParaRPr lang="nn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68BEED2-4023-E8BB-F377-E910AA436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n-NO" smtClean="0"/>
              <a:pPr/>
              <a:t>18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99624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595381-3DAD-ED88-F20B-0640CDA0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3200">
                <a:latin typeface="Aptos" panose="020B0004020202020204" pitchFamily="34" charset="0"/>
              </a:rPr>
              <a:t>Stasjonar (1)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393F1DA-58CB-5543-4209-EBD0BCFCE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80000" tIns="180000" rIns="180000" bIns="180000" rtlCol="0" anchor="t">
            <a:normAutofit lnSpcReduction="10000"/>
          </a:bodyPr>
          <a:lstStyle/>
          <a:p>
            <a:pPr marL="0" indent="0">
              <a:buNone/>
            </a:pPr>
            <a:r>
              <a:rPr lang="nn-NO" sz="2400" noProof="0">
                <a:latin typeface="Aptos"/>
              </a:rPr>
              <a:t>Her finn du inspirasjon til stasjonsarbeidet i Ung Lærar </a:t>
            </a:r>
          </a:p>
          <a:p>
            <a:pPr marL="457200" indent="-457200">
              <a:buAutoNum type="arabicPeriod"/>
            </a:pPr>
            <a:r>
              <a:rPr lang="nn-NO" sz="2400" noProof="0" err="1">
                <a:latin typeface="Aptos"/>
              </a:rPr>
              <a:t>Uteskule</a:t>
            </a:r>
            <a:r>
              <a:rPr lang="nn-NO" sz="2400" noProof="0">
                <a:latin typeface="Aptos"/>
              </a:rPr>
              <a:t> </a:t>
            </a:r>
          </a:p>
          <a:p>
            <a:pPr marL="457200" indent="-457200">
              <a:buAutoNum type="arabicPeriod"/>
            </a:pPr>
            <a:r>
              <a:rPr lang="nn-NO" sz="2400">
                <a:latin typeface="Aptos"/>
              </a:rPr>
              <a:t>Digitale verktøy</a:t>
            </a:r>
            <a:endParaRPr lang="nn-NO" sz="2400" noProof="0">
              <a:latin typeface="Aptos" panose="020B0004020202020204" pitchFamily="34" charset="0"/>
            </a:endParaRPr>
          </a:p>
          <a:p>
            <a:pPr marL="457200" indent="-457200">
              <a:buAutoNum type="arabicPeriod"/>
            </a:pPr>
            <a:r>
              <a:rPr lang="nn-NO" sz="2400" noProof="0">
                <a:latin typeface="Aptos"/>
              </a:rPr>
              <a:t>Kreative fag</a:t>
            </a:r>
          </a:p>
          <a:p>
            <a:pPr marL="0" indent="0">
              <a:buNone/>
            </a:pPr>
            <a:endParaRPr lang="nn-NO" sz="2400" noProof="0">
              <a:latin typeface="Aptos" panose="020B0004020202020204" pitchFamily="34" charset="0"/>
            </a:endParaRPr>
          </a:p>
          <a:p>
            <a:r>
              <a:rPr lang="nn-NO" sz="2400" noProof="0">
                <a:latin typeface="Aptos"/>
              </a:rPr>
              <a:t>Viktig å tenke på: Kva er (lærings)måla for aktivitetane? Kva klasserom/uteområde, materiale og reiskapar har du som </a:t>
            </a:r>
            <a:r>
              <a:rPr lang="nn-NO" sz="2400" noProof="0" err="1">
                <a:latin typeface="Aptos"/>
              </a:rPr>
              <a:t>mentor</a:t>
            </a:r>
            <a:r>
              <a:rPr lang="nn-NO" sz="2400" noProof="0">
                <a:latin typeface="Aptos"/>
              </a:rPr>
              <a:t> tilgjengeleg? Korleis er været? Korleis organisere aktivitetane? Kan ein leggje til rette for differensiering i aktivitetane? Tidsperspektiv?</a:t>
            </a:r>
          </a:p>
          <a:p>
            <a:r>
              <a:rPr lang="nn-NO" sz="2400" noProof="0">
                <a:latin typeface="Aptos"/>
              </a:rPr>
              <a:t>Her har de fridom til å velje kva de synest passar innafor tidsramma som er sett og ressursane som er tilgjengeleg.  </a:t>
            </a:r>
          </a:p>
          <a:p>
            <a:pPr marL="457200" lvl="1" indent="0">
              <a:buNone/>
            </a:pPr>
            <a:endParaRPr lang="nb-NO"/>
          </a:p>
          <a:p>
            <a:endParaRPr lang="nn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851AD93-BF1A-BD90-059E-9000F8B0EC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n-NO"/>
              <a:t> </a:t>
            </a:r>
          </a:p>
          <a:p>
            <a:r>
              <a:rPr lang="nn-NO"/>
              <a:t> </a:t>
            </a:r>
          </a:p>
          <a:p>
            <a:endParaRPr lang="nn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D7371EF-2A2C-422F-E17E-F6C9C625D8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n-NO" noProof="0" smtClean="0"/>
              <a:pPr/>
              <a:t>19</a:t>
            </a:fld>
            <a:endParaRPr lang="nn-NO" noProof="0"/>
          </a:p>
        </p:txBody>
      </p:sp>
    </p:spTree>
    <p:extLst>
      <p:ext uri="{BB962C8B-B14F-4D97-AF65-F5344CB8AC3E}">
        <p14:creationId xmlns:p14="http://schemas.microsoft.com/office/powerpoint/2010/main" val="115728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7EBD4E8D-17F5-4313-02A4-FD3FA5C55A91}"/>
              </a:ext>
            </a:extLst>
          </p:cNvPr>
          <p:cNvSpPr txBox="1"/>
          <p:nvPr/>
        </p:nvSpPr>
        <p:spPr>
          <a:xfrm>
            <a:off x="4724400" y="320040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2501 UL_Nordbygdo_1920_0324.m4v</a:t>
            </a:r>
            <a:endParaRPr lang="en-US"/>
          </a:p>
        </p:txBody>
      </p:sp>
      <p:pic>
        <p:nvPicPr>
          <p:cNvPr id="4" name="Bilde 3" descr="Et bilde som inneholder klær, Menneskeansikt, person, gutt&#10;&#10;KI-generert innhold kan være feil.">
            <a:extLst>
              <a:ext uri="{FF2B5EF4-FFF2-40B4-BE49-F238E27FC236}">
                <a16:creationId xmlns:a16="http://schemas.microsoft.com/office/drawing/2014/main" id="{44E23667-B9BC-0C6A-9A24-593DE104A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5" y="623888"/>
            <a:ext cx="100393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92698-B22B-5CBF-A6CC-3D4FF6056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471315-ABDA-3344-CBF6-26A4FB55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3200" noProof="0">
                <a:latin typeface="Aptos" panose="020B0004020202020204" pitchFamily="34" charset="0"/>
              </a:rPr>
              <a:t>Stasjonar (2)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EDF41E-B28D-8C71-201A-CE52E515C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80000" tIns="180000" rIns="180000" bIns="180000" rtlCol="0" anchor="t">
            <a:noAutofit/>
          </a:bodyPr>
          <a:lstStyle/>
          <a:p>
            <a:r>
              <a:rPr lang="nn-NO" sz="2400" noProof="0" err="1">
                <a:latin typeface="Aptos"/>
              </a:rPr>
              <a:t>Mentorane</a:t>
            </a:r>
            <a:r>
              <a:rPr lang="nn-NO" sz="2400" noProof="0">
                <a:latin typeface="Aptos"/>
              </a:rPr>
              <a:t> </a:t>
            </a:r>
            <a:r>
              <a:rPr lang="nn-NO" sz="2400">
                <a:latin typeface="Aptos"/>
              </a:rPr>
              <a:t>fordeler seg i grupper </a:t>
            </a:r>
          </a:p>
          <a:p>
            <a:r>
              <a:rPr lang="nn-NO" sz="2400" noProof="0">
                <a:latin typeface="Aptos"/>
              </a:rPr>
              <a:t>Det </a:t>
            </a:r>
            <a:r>
              <a:rPr lang="nn-NO" sz="2400">
                <a:latin typeface="Aptos"/>
              </a:rPr>
              <a:t>vert vald</a:t>
            </a:r>
            <a:r>
              <a:rPr lang="nn-NO" sz="2400" noProof="0">
                <a:latin typeface="Aptos"/>
              </a:rPr>
              <a:t> ein </a:t>
            </a:r>
            <a:r>
              <a:rPr lang="nn-NO" sz="2400" noProof="0" err="1">
                <a:latin typeface="Aptos"/>
              </a:rPr>
              <a:t>mentor</a:t>
            </a:r>
            <a:r>
              <a:rPr lang="nn-NO" sz="2400" noProof="0">
                <a:latin typeface="Aptos"/>
              </a:rPr>
              <a:t> som får ansvar </a:t>
            </a:r>
            <a:r>
              <a:rPr lang="nn-NO" sz="2400">
                <a:latin typeface="Aptos"/>
              </a:rPr>
              <a:t>for </a:t>
            </a:r>
            <a:r>
              <a:rPr lang="nn-NO" sz="2400" noProof="0">
                <a:latin typeface="Aptos"/>
              </a:rPr>
              <a:t>å være «tett på» ungdomsskoleelevane under og mellom stasjonsarbeidet </a:t>
            </a:r>
          </a:p>
          <a:p>
            <a:r>
              <a:rPr lang="nn-NO" sz="2400" noProof="0" err="1">
                <a:latin typeface="Aptos"/>
              </a:rPr>
              <a:t>Mentorane</a:t>
            </a:r>
            <a:r>
              <a:rPr lang="nn-NO" sz="2400" noProof="0">
                <a:latin typeface="Aptos"/>
              </a:rPr>
              <a:t> les og </a:t>
            </a:r>
            <a:r>
              <a:rPr lang="nn-NO" sz="2400">
                <a:latin typeface="Aptos"/>
              </a:rPr>
              <a:t>diskuterer</a:t>
            </a:r>
            <a:r>
              <a:rPr lang="nn-NO" sz="2400" noProof="0">
                <a:latin typeface="Aptos"/>
              </a:rPr>
              <a:t> utforskingsmateriell for dei 3 stasjonane </a:t>
            </a:r>
          </a:p>
          <a:p>
            <a:pPr lvl="1"/>
            <a:r>
              <a:rPr lang="nn-NO" sz="2400" noProof="0" err="1">
                <a:latin typeface="Aptos"/>
              </a:rPr>
              <a:t>Uteskule</a:t>
            </a:r>
            <a:r>
              <a:rPr lang="nn-NO" sz="2400" noProof="0">
                <a:latin typeface="Aptos"/>
              </a:rPr>
              <a:t> (link)</a:t>
            </a:r>
          </a:p>
          <a:p>
            <a:pPr lvl="1"/>
            <a:r>
              <a:rPr lang="nn-NO" sz="2400">
                <a:latin typeface="Aptos"/>
              </a:rPr>
              <a:t>Digitale</a:t>
            </a:r>
            <a:r>
              <a:rPr lang="nn-NO" sz="2400" noProof="0">
                <a:latin typeface="Aptos"/>
              </a:rPr>
              <a:t> </a:t>
            </a:r>
            <a:r>
              <a:rPr lang="nn-NO" sz="2400">
                <a:latin typeface="Aptos"/>
              </a:rPr>
              <a:t>verktøy </a:t>
            </a:r>
            <a:r>
              <a:rPr lang="nn-NO" sz="2400" noProof="0">
                <a:latin typeface="Aptos"/>
              </a:rPr>
              <a:t>(link)</a:t>
            </a:r>
          </a:p>
          <a:p>
            <a:pPr lvl="1"/>
            <a:r>
              <a:rPr lang="nn-NO" sz="2400" noProof="0">
                <a:latin typeface="Aptos"/>
              </a:rPr>
              <a:t>Kreative fag (link)</a:t>
            </a:r>
          </a:p>
          <a:p>
            <a:r>
              <a:rPr lang="nn-NO" sz="2400" noProof="0" err="1">
                <a:solidFill>
                  <a:schemeClr val="accent1">
                    <a:lumMod val="49000"/>
                  </a:schemeClr>
                </a:solidFill>
                <a:latin typeface="Aptos"/>
              </a:rPr>
              <a:t>Mentorane</a:t>
            </a:r>
            <a:r>
              <a:rPr lang="nn-NO" sz="2400" noProof="0">
                <a:solidFill>
                  <a:schemeClr val="accent1">
                    <a:lumMod val="49000"/>
                  </a:schemeClr>
                </a:solidFill>
                <a:latin typeface="Aptos"/>
              </a:rPr>
              <a:t> planlegg stasjonsarbeidet der ein gjerne </a:t>
            </a:r>
            <a:r>
              <a:rPr lang="nn-NO" sz="2400">
                <a:solidFill>
                  <a:schemeClr val="accent1">
                    <a:lumMod val="49000"/>
                  </a:schemeClr>
                </a:solidFill>
                <a:latin typeface="Aptos"/>
              </a:rPr>
              <a:t>viser</a:t>
            </a:r>
            <a:r>
              <a:rPr lang="nn-NO" sz="2400" noProof="0">
                <a:solidFill>
                  <a:schemeClr val="accent1">
                    <a:lumMod val="49000"/>
                  </a:schemeClr>
                </a:solidFill>
                <a:latin typeface="Aptos"/>
              </a:rPr>
              <a:t> fram fleire ulike måtar å arbeide på. </a:t>
            </a:r>
            <a:r>
              <a:rPr lang="nn-NO" sz="2400" noProof="0">
                <a:solidFill>
                  <a:schemeClr val="accent1">
                    <a:lumMod val="49000"/>
                  </a:schemeClr>
                </a:solidFill>
                <a:effectLst/>
                <a:latin typeface="Aptos"/>
              </a:rPr>
              <a:t>Utvalet må også fungere for det trinnet der draumetimen skal gjennomførast (eller </a:t>
            </a:r>
            <a:r>
              <a:rPr lang="nn-NO" sz="2400">
                <a:solidFill>
                  <a:schemeClr val="accent1">
                    <a:lumMod val="49000"/>
                  </a:schemeClr>
                </a:solidFill>
                <a:latin typeface="Aptos"/>
              </a:rPr>
              <a:t>viser</a:t>
            </a:r>
            <a:r>
              <a:rPr lang="nn-NO" sz="2400" noProof="0">
                <a:solidFill>
                  <a:schemeClr val="accent1">
                    <a:lumMod val="49000"/>
                  </a:schemeClr>
                </a:solidFill>
                <a:effectLst/>
                <a:latin typeface="Aptos"/>
              </a:rPr>
              <a:t> til). Hugs å gje rom for “dei unge lærarane” sine innspel og spørsmål. </a:t>
            </a:r>
          </a:p>
          <a:p>
            <a:pPr>
              <a:buNone/>
            </a:pPr>
            <a:endParaRPr lang="nb-NO" sz="2400">
              <a:latin typeface="Aptos" panose="020B0004020202020204" pitchFamily="34" charset="0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B63A864-7877-46C5-9607-388685DCAF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n-NO"/>
              <a:t> </a:t>
            </a:r>
          </a:p>
          <a:p>
            <a:endParaRPr lang="nn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6842787-60E8-A15D-DE53-B108753B87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n-NO" smtClean="0"/>
              <a:pPr/>
              <a:t>20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28115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D3DB78-BCEC-595A-1CF7-2011EF392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</a:t>
            </a:r>
            <a:r>
              <a:rPr lang="en-GB" sz="3200" err="1">
                <a:latin typeface="Aptos" panose="020B0004020202020204" pitchFamily="34" charset="0"/>
              </a:rPr>
              <a:t>Planlegging</a:t>
            </a:r>
            <a:endParaRPr lang="en-GB" sz="3200">
              <a:latin typeface="Aptos" panose="020B0004020202020204" pitchFamily="34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E3BFBF1-C69F-D5AF-BFDC-21CBBC054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80000" tIns="180000" rIns="180000" bIns="18000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nn-NO" sz="2400" noProof="0">
                <a:latin typeface="Aptos"/>
              </a:rPr>
              <a:t>I Ung </a:t>
            </a:r>
            <a:r>
              <a:rPr lang="nn-NO" sz="2400">
                <a:latin typeface="Aptos"/>
              </a:rPr>
              <a:t>lærar</a:t>
            </a:r>
            <a:r>
              <a:rPr lang="nn-NO" sz="2400" noProof="0">
                <a:latin typeface="Aptos"/>
              </a:rPr>
              <a:t> er det mange involverte</a:t>
            </a:r>
            <a:r>
              <a:rPr lang="nn-NO" sz="2400">
                <a:latin typeface="Aptos"/>
              </a:rPr>
              <a:t>,</a:t>
            </a:r>
            <a:r>
              <a:rPr lang="nn-NO" sz="2400" noProof="0">
                <a:latin typeface="Aptos"/>
              </a:rPr>
              <a:t> og </a:t>
            </a:r>
            <a:r>
              <a:rPr lang="nn-NO" sz="2400">
                <a:latin typeface="Aptos"/>
              </a:rPr>
              <a:t>ein treng</a:t>
            </a:r>
            <a:r>
              <a:rPr lang="nn-NO" sz="2400" noProof="0">
                <a:latin typeface="Aptos"/>
              </a:rPr>
              <a:t> eit tidsskjema som gjer at det ikkje vært kaos!</a:t>
            </a:r>
          </a:p>
          <a:p>
            <a:pPr marL="0" indent="0">
              <a:buNone/>
            </a:pPr>
            <a:r>
              <a:rPr lang="nn-NO" sz="2400" noProof="0" err="1">
                <a:latin typeface="Aptos"/>
              </a:rPr>
              <a:t>Mentorane</a:t>
            </a:r>
            <a:r>
              <a:rPr lang="nn-NO" sz="2400" noProof="0">
                <a:latin typeface="Aptos"/>
              </a:rPr>
              <a:t> lagar eit realistisk tidsskjema for dag 1, som </a:t>
            </a:r>
            <a:r>
              <a:rPr lang="nn-NO" sz="2400">
                <a:latin typeface="Aptos"/>
              </a:rPr>
              <a:t>inkluderer</a:t>
            </a:r>
            <a:r>
              <a:rPr lang="nn-NO" sz="2400" noProof="0">
                <a:latin typeface="Aptos"/>
              </a:rPr>
              <a:t>:</a:t>
            </a:r>
          </a:p>
          <a:p>
            <a:pPr lvl="1"/>
            <a:r>
              <a:rPr lang="nn-NO" sz="2400" noProof="0">
                <a:latin typeface="Aptos"/>
              </a:rPr>
              <a:t>Korleis mottar </a:t>
            </a:r>
            <a:r>
              <a:rPr lang="nn-NO" sz="2400">
                <a:latin typeface="Aptos"/>
              </a:rPr>
              <a:t>vi</a:t>
            </a:r>
            <a:r>
              <a:rPr lang="nn-NO" sz="2400" noProof="0">
                <a:latin typeface="Aptos"/>
              </a:rPr>
              <a:t> dei unge lærarane? </a:t>
            </a:r>
          </a:p>
          <a:p>
            <a:pPr lvl="1"/>
            <a:r>
              <a:rPr lang="nn-NO" sz="2400">
                <a:latin typeface="Aptos"/>
              </a:rPr>
              <a:t>Bli kjend-leikar</a:t>
            </a:r>
            <a:endParaRPr lang="nn-NO" sz="2400" noProof="0">
              <a:latin typeface="Aptos"/>
            </a:endParaRPr>
          </a:p>
          <a:p>
            <a:pPr lvl="1"/>
            <a:r>
              <a:rPr lang="nn-NO" sz="2400" noProof="0">
                <a:latin typeface="Aptos"/>
              </a:rPr>
              <a:t>Stasjonsarbeid</a:t>
            </a:r>
          </a:p>
          <a:p>
            <a:pPr lvl="1"/>
            <a:r>
              <a:rPr lang="nn-NO" sz="2400" noProof="0">
                <a:latin typeface="Aptos"/>
              </a:rPr>
              <a:t>Refleksjonsøkter og tid for at den unge læraren i lag med </a:t>
            </a:r>
            <a:r>
              <a:rPr lang="nn-NO" sz="2400" noProof="0" err="1">
                <a:latin typeface="Aptos"/>
              </a:rPr>
              <a:t>mentorane</a:t>
            </a:r>
            <a:r>
              <a:rPr lang="nn-NO" sz="2400" noProof="0">
                <a:latin typeface="Aptos"/>
              </a:rPr>
              <a:t> </a:t>
            </a:r>
            <a:r>
              <a:rPr lang="nn-NO" sz="2400">
                <a:latin typeface="Aptos"/>
              </a:rPr>
              <a:t>planlegg</a:t>
            </a:r>
            <a:r>
              <a:rPr lang="nn-NO" sz="2400" noProof="0">
                <a:latin typeface="Aptos"/>
              </a:rPr>
              <a:t> dag </a:t>
            </a:r>
            <a:r>
              <a:rPr lang="nn-NO" sz="2400">
                <a:latin typeface="Aptos"/>
              </a:rPr>
              <a:t>2</a:t>
            </a:r>
            <a:endParaRPr lang="nn-NO" sz="2400" noProof="0">
              <a:latin typeface="Aptos"/>
            </a:endParaRPr>
          </a:p>
          <a:p>
            <a:pPr lvl="1"/>
            <a:endParaRPr lang="nn-NO" sz="2400">
              <a:latin typeface="Aptos"/>
            </a:endParaRPr>
          </a:p>
          <a:p>
            <a:pPr marL="0" indent="0">
              <a:buNone/>
            </a:pPr>
            <a:r>
              <a:rPr lang="nn-NO" sz="2400" noProof="0" err="1">
                <a:latin typeface="Aptos"/>
              </a:rPr>
              <a:t>Mentorane</a:t>
            </a:r>
            <a:r>
              <a:rPr lang="nn-NO" sz="2400" noProof="0">
                <a:latin typeface="Aptos"/>
              </a:rPr>
              <a:t> lagar også eit realistisk tidsskjema for dag 2 saman med </a:t>
            </a:r>
            <a:r>
              <a:rPr lang="nn-NO" sz="2400">
                <a:latin typeface="Aptos"/>
              </a:rPr>
              <a:t>ungdomsskuleelevane.</a:t>
            </a:r>
            <a:r>
              <a:rPr lang="nn-NO" sz="2400" noProof="0">
                <a:latin typeface="Aptos"/>
              </a:rPr>
              <a:t> </a:t>
            </a:r>
            <a:r>
              <a:rPr lang="nn-NO" sz="2400">
                <a:latin typeface="Aptos"/>
              </a:rPr>
              <a:t>Det </a:t>
            </a:r>
            <a:r>
              <a:rPr lang="nn-NO" sz="2400" noProof="0">
                <a:latin typeface="Aptos"/>
              </a:rPr>
              <a:t>skal innehalda følgjande:</a:t>
            </a:r>
          </a:p>
          <a:p>
            <a:pPr lvl="1"/>
            <a:r>
              <a:rPr lang="nn-NO" sz="2400" noProof="0">
                <a:latin typeface="Aptos"/>
              </a:rPr>
              <a:t>Bli kjend </a:t>
            </a:r>
            <a:r>
              <a:rPr lang="nn-NO" sz="2400">
                <a:latin typeface="Aptos"/>
              </a:rPr>
              <a:t>-</a:t>
            </a:r>
            <a:r>
              <a:rPr lang="nn-NO" sz="2400" noProof="0">
                <a:latin typeface="Aptos"/>
              </a:rPr>
              <a:t>leikar mellom barneskuleelevane og dei unge lærarane</a:t>
            </a:r>
            <a:endParaRPr lang="nn-NO" sz="2400">
              <a:latin typeface="Aptos"/>
            </a:endParaRPr>
          </a:p>
          <a:p>
            <a:pPr lvl="1"/>
            <a:r>
              <a:rPr lang="nn-NO" sz="2400" noProof="0">
                <a:latin typeface="Aptos"/>
              </a:rPr>
              <a:t>Planlegging av </a:t>
            </a:r>
            <a:r>
              <a:rPr lang="nn-NO" sz="2400">
                <a:latin typeface="Aptos"/>
              </a:rPr>
              <a:t>draumetimen</a:t>
            </a:r>
            <a:endParaRPr lang="nn-NO" sz="2400" noProof="0">
              <a:latin typeface="Aptos"/>
            </a:endParaRPr>
          </a:p>
          <a:p>
            <a:pPr lvl="1"/>
            <a:r>
              <a:rPr lang="nn-NO" sz="2400" noProof="0">
                <a:latin typeface="Aptos"/>
              </a:rPr>
              <a:t>Gjennomføring av </a:t>
            </a:r>
            <a:r>
              <a:rPr lang="nn-NO" sz="2400">
                <a:latin typeface="Aptos"/>
              </a:rPr>
              <a:t>draumetimen</a:t>
            </a:r>
            <a:endParaRPr lang="nn-NO" sz="2400" noProof="0">
              <a:latin typeface="Aptos"/>
            </a:endParaRPr>
          </a:p>
          <a:p>
            <a:pPr lvl="1"/>
            <a:r>
              <a:rPr lang="nn-NO" sz="2400" noProof="0">
                <a:latin typeface="Aptos"/>
              </a:rPr>
              <a:t>Evaluering av </a:t>
            </a:r>
            <a:r>
              <a:rPr lang="nn-NO" sz="2400">
                <a:latin typeface="Aptos"/>
              </a:rPr>
              <a:t>draumetimen</a:t>
            </a:r>
            <a:r>
              <a:rPr lang="nn-NO" sz="2400" noProof="0">
                <a:latin typeface="Aptos"/>
              </a:rPr>
              <a:t> og Ung </a:t>
            </a:r>
            <a:r>
              <a:rPr lang="nn-NO" sz="2400">
                <a:latin typeface="Aptos"/>
              </a:rPr>
              <a:t>lærar</a:t>
            </a:r>
            <a:r>
              <a:rPr lang="nn-NO" sz="2400" noProof="0">
                <a:latin typeface="Aptos"/>
              </a:rPr>
              <a:t> 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14B8894-96C2-AC76-6916-D060F0D64D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C87A33-E170-0BCA-DB95-4A090E120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153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C0E9AD-6B06-B55B-5205-30BFF1C1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 anchor="ctr">
            <a:normAutofit/>
          </a:bodyPr>
          <a:lstStyle/>
          <a:p>
            <a:r>
              <a:rPr lang="nn-NO" sz="3200" noProof="0">
                <a:latin typeface="Aptos" panose="020B0004020202020204" pitchFamily="34" charset="0"/>
              </a:rPr>
              <a:t>Lykke til med gjennomføringa av UNG LÆRAR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D6C6882-7505-029D-50F9-7A774D51C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8488" b="22159"/>
          <a:stretch>
            <a:fillRect/>
          </a:stretch>
        </p:blipFill>
        <p:spPr>
          <a:xfrm>
            <a:off x="809427" y="1361080"/>
            <a:ext cx="10926000" cy="50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1685B2D-A3BE-9ABE-3E7B-58DF53EF3B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1950" y="6408000"/>
            <a:ext cx="5252673" cy="450000"/>
          </a:xfrm>
        </p:spPr>
        <p:txBody>
          <a:bodyPr/>
          <a:lstStyle/>
          <a:p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9CB1287-B4F5-AF4A-89DC-A185B79479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8087" y="6406054"/>
            <a:ext cx="450000" cy="45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BEE4E4-E047-6A49-BCB9-4D06E7BA237B}" type="slidenum">
              <a:rPr lang="nb-NO" smtClean="0"/>
              <a:pPr>
                <a:spcAft>
                  <a:spcPts val="600"/>
                </a:spcAft>
              </a:pPr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1465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F877D4-59A3-05E3-9F43-C0F2DAD30E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75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b="1">
                <a:solidFill>
                  <a:srgbClr val="000000"/>
                </a:solidFill>
                <a:latin typeface="Aptos" panose="020B0004020202020204" pitchFamily="34" charset="0"/>
                <a:ea typeface="Calibri"/>
                <a:cs typeface="Arial"/>
              </a:rPr>
              <a:t>Ung lærar</a:t>
            </a:r>
            <a:r>
              <a:rPr lang="nn-NO" sz="2400" b="1">
                <a:solidFill>
                  <a:srgbClr val="000000"/>
                </a:solidFill>
                <a:latin typeface="Aptos" panose="020B0004020202020204" pitchFamily="34" charset="0"/>
                <a:ea typeface="Calibri"/>
                <a:cs typeface="Arial"/>
              </a:rPr>
              <a:t> </a:t>
            </a:r>
            <a:br>
              <a:rPr lang="nn-NO" sz="2400" b="1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nn-NO" sz="2400" b="1" err="1">
                <a:latin typeface="Aptos" panose="020B0004020202020204" pitchFamily="34" charset="0"/>
                <a:ea typeface="+mj-lt"/>
                <a:cs typeface="+mj-lt"/>
              </a:rPr>
              <a:t>Mentorverkstad</a:t>
            </a:r>
            <a:r>
              <a:rPr lang="nn-NO" sz="2400" b="1">
                <a:effectLst/>
                <a:latin typeface="Aptos" panose="020B0004020202020204" pitchFamily="34" charset="0"/>
                <a:ea typeface="+mj-lt"/>
                <a:cs typeface="+mj-lt"/>
              </a:rPr>
              <a:t> - program</a:t>
            </a:r>
            <a:endParaRPr lang="nb-NO" sz="2400">
              <a:latin typeface="Aptos" panose="020B00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684573" y="1447839"/>
            <a:ext cx="5252672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b-NO" sz="2800">
                <a:latin typeface="Aptos" panose="020B0004020202020204" pitchFamily="34" charset="0"/>
                <a:cs typeface="Arial"/>
              </a:rPr>
              <a:t>Program for dagen 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3</a:t>
            </a:fld>
            <a:endParaRPr lang="nb-NO"/>
          </a:p>
        </p:txBody>
      </p:sp>
      <p:pic>
        <p:nvPicPr>
          <p:cNvPr id="9" name="Bilde 8" descr="Et bilde som inneholder person, innendørs, personer, gruppe&#10;&#10;Automatisk generert beskrivelse">
            <a:extLst>
              <a:ext uri="{FF2B5EF4-FFF2-40B4-BE49-F238E27FC236}">
                <a16:creationId xmlns:a16="http://schemas.microsoft.com/office/drawing/2014/main" id="{8C3E01FA-2252-4DF1-A18A-0B55A74CD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76" y="1547623"/>
            <a:ext cx="5772940" cy="384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000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sz="36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/>
              </a:rPr>
              <a:t>Ung lærar </a:t>
            </a:r>
            <a:br>
              <a:rPr lang="nn-NO" sz="3600" b="1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nn-NO" sz="3600" b="1">
                <a:effectLst/>
                <a:latin typeface="Aptos" panose="020B0004020202020204" pitchFamily="34" charset="0"/>
                <a:ea typeface="+mj-lt"/>
                <a:cs typeface="+mj-lt"/>
              </a:rPr>
              <a:t>Vår visjon</a:t>
            </a:r>
            <a:endParaRPr lang="nb-NO" sz="3600">
              <a:latin typeface="Aptos" panose="020B00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416260"/>
            <a:ext cx="5126916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pPr marL="0" indent="0">
              <a:buNone/>
            </a:pPr>
            <a:r>
              <a:rPr lang="nn-NO" sz="3200" i="1">
                <a:solidFill>
                  <a:schemeClr val="accent1">
                    <a:lumMod val="49000"/>
                  </a:schemeClr>
                </a:solidFill>
                <a:latin typeface="Aptos"/>
                <a:ea typeface="+mn-lt"/>
                <a:cs typeface="+mn-lt"/>
              </a:rPr>
              <a:t>Alle bør få sjansen til å bli det dei har lyst til. Men for å gjera det beste karrierevalet, treng ein kunnskap og praktisk erfaring</a:t>
            </a:r>
            <a:endParaRPr lang="nb-NO" sz="3200" i="1">
              <a:solidFill>
                <a:schemeClr val="accent1">
                  <a:lumMod val="49000"/>
                </a:schemeClr>
              </a:solidFill>
              <a:latin typeface="Aptos"/>
            </a:endParaRPr>
          </a:p>
          <a:p>
            <a:endParaRPr lang="nn-NO" sz="2800">
              <a:ea typeface="+mn-lt"/>
              <a:cs typeface="+mn-lt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4</a:t>
            </a:fld>
            <a:endParaRPr lang="nb-NO"/>
          </a:p>
        </p:txBody>
      </p:sp>
      <p:pic>
        <p:nvPicPr>
          <p:cNvPr id="7" name="Bilde 6" descr="Et bilde som inneholder tekst, innendørs, person, rotete&#10;&#10;Automatisk generert beskrivelse">
            <a:extLst>
              <a:ext uri="{FF2B5EF4-FFF2-40B4-BE49-F238E27FC236}">
                <a16:creationId xmlns:a16="http://schemas.microsoft.com/office/drawing/2014/main" id="{948E4188-80E6-4802-8B7C-2619300F3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301" y="1683831"/>
            <a:ext cx="5638272" cy="3757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991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228599"/>
            <a:ext cx="10926000" cy="1489842"/>
          </a:xfrm>
        </p:spPr>
        <p:txBody>
          <a:bodyPr>
            <a:normAutofit/>
          </a:bodyPr>
          <a:lstStyle/>
          <a:p>
            <a:r>
              <a:rPr lang="nn-NO" sz="3200" b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 </a:t>
            </a:r>
            <a:br>
              <a:rPr lang="nn-NO" sz="32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3200" b="1">
                <a:ea typeface="+mj-lt"/>
                <a:cs typeface="+mj-lt"/>
              </a:rPr>
              <a:t>- eit historisk </a:t>
            </a:r>
            <a:r>
              <a:rPr lang="nn-NO" sz="3200" b="1">
                <a:effectLst/>
                <a:ea typeface="+mj-lt"/>
                <a:cs typeface="+mj-lt"/>
              </a:rPr>
              <a:t>innovasjonsprosjekt </a:t>
            </a:r>
            <a:r>
              <a:rPr lang="nn-NO" sz="3200" b="1">
                <a:ea typeface="+mj-lt"/>
                <a:cs typeface="+mj-lt"/>
              </a:rPr>
              <a:t>i norsk skule (1) </a:t>
            </a:r>
            <a:br>
              <a:rPr lang="nn-NO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b-NO" sz="320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416260"/>
            <a:ext cx="6144824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>
                <a:latin typeface="Aptos" panose="020B0004020202020204" pitchFamily="34" charset="0"/>
                <a:ea typeface="+mn-lt"/>
                <a:cs typeface="+mn-lt"/>
              </a:rPr>
              <a:t>Eit</a:t>
            </a:r>
            <a:r>
              <a:rPr lang="nn-NO">
                <a:effectLst/>
                <a:latin typeface="Aptos" panose="020B0004020202020204" pitchFamily="34" charset="0"/>
                <a:ea typeface="+mn-lt"/>
                <a:cs typeface="+mn-lt"/>
              </a:rPr>
              <a:t> samarbeid mellom Forum for oppvekst i Sunnhordland (FOS) og Høgskulen på Vestlandet (HVL) med </a:t>
            </a:r>
            <a:r>
              <a:rPr lang="nn-NO">
                <a:latin typeface="Aptos" panose="020B0004020202020204" pitchFamily="34" charset="0"/>
                <a:ea typeface="+mn-lt"/>
                <a:cs typeface="+mn-lt"/>
              </a:rPr>
              <a:t>mål om å auka rekrutteringa </a:t>
            </a:r>
            <a:r>
              <a:rPr lang="nn-NO">
                <a:effectLst/>
                <a:latin typeface="Aptos" panose="020B0004020202020204" pitchFamily="34" charset="0"/>
                <a:ea typeface="+mn-lt"/>
                <a:cs typeface="+mn-lt"/>
              </a:rPr>
              <a:t>til </a:t>
            </a:r>
            <a:r>
              <a:rPr lang="nn-NO">
                <a:latin typeface="Aptos" panose="020B0004020202020204" pitchFamily="34" charset="0"/>
                <a:ea typeface="+mn-lt"/>
                <a:cs typeface="+mn-lt"/>
              </a:rPr>
              <a:t>lærarutdanninga.</a:t>
            </a:r>
            <a:endParaRPr lang="nn-NO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n-NO">
                <a:latin typeface="Aptos" panose="020B0004020202020204" pitchFamily="34" charset="0"/>
                <a:ea typeface="+mn-lt"/>
                <a:cs typeface="+mn-lt"/>
              </a:rPr>
              <a:t>Intensjonen er å tenna den indre gløden hos den enkelte, som gjer at fleire har læraryrket som eit alternativ når dei er klare for å søka til høgare utdanning. </a:t>
            </a:r>
          </a:p>
          <a:p>
            <a:r>
              <a:rPr lang="nn-NO">
                <a:latin typeface="Aptos" panose="020B0004020202020204" pitchFamily="34" charset="0"/>
                <a:ea typeface="+mn-lt"/>
                <a:cs typeface="+mn-lt"/>
              </a:rPr>
              <a:t>Ung lærar er ein del av faget utdanningsval på ungdomstrinnet.</a:t>
            </a:r>
          </a:p>
          <a:p>
            <a:r>
              <a:rPr lang="nn-NO">
                <a:latin typeface="Aptos"/>
                <a:ea typeface="+mn-lt"/>
                <a:cs typeface="+mn-lt"/>
              </a:rPr>
              <a:t>Ung lærar legg til rette for utforsking og innsikt i eigne interesser</a:t>
            </a:r>
            <a:endParaRPr lang="nn-NO"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 </a:t>
            </a:r>
          </a:p>
          <a:p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5</a:t>
            </a:fld>
            <a:endParaRPr lang="nb-NO"/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9AF67D7D-00B8-4CAF-0748-B3EBAED8E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899" y="5670268"/>
            <a:ext cx="1309533" cy="699049"/>
          </a:xfrm>
          <a:prstGeom prst="rect">
            <a:avLst/>
          </a:prstGeom>
        </p:spPr>
      </p:pic>
      <p:pic>
        <p:nvPicPr>
          <p:cNvPr id="9" name="Bilde 9">
            <a:extLst>
              <a:ext uri="{FF2B5EF4-FFF2-40B4-BE49-F238E27FC236}">
                <a16:creationId xmlns:a16="http://schemas.microsoft.com/office/drawing/2014/main" id="{7DFB881E-8472-0CBA-ADF5-7F869626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084" y="5677545"/>
            <a:ext cx="2739138" cy="691772"/>
          </a:xfrm>
          <a:prstGeom prst="rect">
            <a:avLst/>
          </a:prstGeom>
        </p:spPr>
      </p:pic>
      <p:pic>
        <p:nvPicPr>
          <p:cNvPr id="8" name="Bilde 7" descr="Et bilde som inneholder innendørs, person, tak&#10;&#10;Automatisk generert beskrivelse">
            <a:extLst>
              <a:ext uri="{FF2B5EF4-FFF2-40B4-BE49-F238E27FC236}">
                <a16:creationId xmlns:a16="http://schemas.microsoft.com/office/drawing/2014/main" id="{02AC275C-7A89-49C2-B4ED-41C8229C5C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74" t="3449" r="23264" b="9600"/>
          <a:stretch/>
        </p:blipFill>
        <p:spPr>
          <a:xfrm>
            <a:off x="7777943" y="1555555"/>
            <a:ext cx="3958033" cy="50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956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228599"/>
            <a:ext cx="10926000" cy="1489842"/>
          </a:xfrm>
        </p:spPr>
        <p:txBody>
          <a:bodyPr>
            <a:noAutofit/>
          </a:bodyPr>
          <a:lstStyle/>
          <a:p>
            <a:r>
              <a:rPr lang="nn-NO" sz="36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/>
              </a:rPr>
              <a:t>Ung lærar </a:t>
            </a:r>
            <a:br>
              <a:rPr lang="nn-NO" sz="3600" b="1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nn-NO" sz="3600" b="1">
                <a:latin typeface="Aptos" panose="020B0004020202020204" pitchFamily="34" charset="0"/>
                <a:ea typeface="+mj-lt"/>
                <a:cs typeface="+mj-lt"/>
              </a:rPr>
              <a:t>- eit historisk </a:t>
            </a:r>
            <a:r>
              <a:rPr lang="nn-NO" sz="3600" b="1">
                <a:effectLst/>
                <a:latin typeface="Aptos" panose="020B0004020202020204" pitchFamily="34" charset="0"/>
                <a:ea typeface="+mj-lt"/>
                <a:cs typeface="+mj-lt"/>
              </a:rPr>
              <a:t>innovasjonsprosjekt </a:t>
            </a:r>
            <a:r>
              <a:rPr lang="nn-NO" sz="3600" b="1">
                <a:latin typeface="Aptos" panose="020B0004020202020204" pitchFamily="34" charset="0"/>
                <a:ea typeface="+mj-lt"/>
                <a:cs typeface="+mj-lt"/>
              </a:rPr>
              <a:t>i norsk skule (2) </a:t>
            </a:r>
            <a:br>
              <a:rPr lang="nn-NO" sz="3600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endParaRPr lang="nb-NO" sz="3600">
              <a:latin typeface="Aptos" panose="020B00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941211" y="1348054"/>
            <a:ext cx="6794765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Ungdomskule elevane får ein dag på lærarutdanninga og ein dag på ein barneskole. Dei får oppleva skulen sitt spennande mangfald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av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menneske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,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fag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og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aktivitetar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,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kjenna på meistring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gjennom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skreddarsydde øvingar og møta pedagogiske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og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sosiale utfordringar knytt til skulekvardagen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. </a:t>
            </a:r>
            <a:endParaRPr lang="nn-NO">
              <a:solidFill>
                <a:schemeClr val="tx2">
                  <a:lumMod val="90000"/>
                  <a:lumOff val="10000"/>
                </a:schemeClr>
              </a:solidFill>
              <a:latin typeface="Aptos"/>
              <a:ea typeface="+mn-lt"/>
              <a:cs typeface="+mn-lt"/>
            </a:endParaRPr>
          </a:p>
          <a:p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I møtet med barneskoleelevar, får deltakarane øva seg på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å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knyta relasjonar, visa omsorg, sjå den enkelte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og korleis det pedagogiske arbeidet kan få direkte innverknad på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eit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anna menneske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.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 </a:t>
            </a:r>
            <a:endParaRPr lang="nn-NO">
              <a:solidFill>
                <a:schemeClr val="tx2">
                  <a:lumMod val="90000"/>
                  <a:lumOff val="10000"/>
                </a:schemeClr>
              </a:solidFill>
              <a:latin typeface="Aptos"/>
            </a:endParaRPr>
          </a:p>
          <a:p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Ung lærar går føre seg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 i 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latin typeface="Aptos"/>
                <a:ea typeface="+mn-lt"/>
                <a:cs typeface="+mn-lt"/>
              </a:rPr>
              <a:t>trygge rammer, med pedagogiske ressursar til stades frå eigen skule og frå lærarutdanninga. Ungdomsskoleelevane vert rettleia av godt førebudde lærarstudentar</a:t>
            </a:r>
            <a:r>
              <a:rPr lang="nn-NO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/>
                <a:ea typeface="+mn-lt"/>
                <a:cs typeface="+mn-lt"/>
              </a:rPr>
              <a:t>.</a:t>
            </a:r>
            <a:endParaRPr lang="nn-NO">
              <a:solidFill>
                <a:schemeClr val="tx2">
                  <a:lumMod val="90000"/>
                  <a:lumOff val="10000"/>
                </a:schemeClr>
              </a:solidFill>
              <a:latin typeface="Aptos"/>
              <a:ea typeface="+mn-lt"/>
              <a:cs typeface="+mn-lt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6</a:t>
            </a:fld>
            <a:endParaRPr lang="nb-NO"/>
          </a:p>
        </p:txBody>
      </p:sp>
      <p:pic>
        <p:nvPicPr>
          <p:cNvPr id="10" name="Bilde 9" descr="Et bilde som inneholder person, innendørs, ung&#10;&#10;Automatisk generert beskrivelse">
            <a:extLst>
              <a:ext uri="{FF2B5EF4-FFF2-40B4-BE49-F238E27FC236}">
                <a16:creationId xmlns:a16="http://schemas.microsoft.com/office/drawing/2014/main" id="{08E24009-2150-4EE7-80F6-569E9B038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7" r="16859" b="2642"/>
          <a:stretch/>
        </p:blipFill>
        <p:spPr>
          <a:xfrm>
            <a:off x="809976" y="1527349"/>
            <a:ext cx="4129124" cy="4465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7134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sz="3200" b="1">
                <a:solidFill>
                  <a:srgbClr val="000000"/>
                </a:solidFill>
                <a:latin typeface="Aptos"/>
                <a:ea typeface="Calibri"/>
                <a:cs typeface="Arial"/>
              </a:rPr>
              <a:t>Ung lærar </a:t>
            </a:r>
            <a:br>
              <a:rPr lang="nn-NO" sz="3200" b="1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nn-NO" sz="3200" b="1">
                <a:effectLst/>
                <a:latin typeface="Aptos"/>
                <a:ea typeface="+mj-lt"/>
                <a:cs typeface="+mj-lt"/>
              </a:rPr>
              <a:t>Skulen sitt verdigrunnlag </a:t>
            </a:r>
            <a:endParaRPr lang="nn-NO" sz="3200" b="1">
              <a:solidFill>
                <a:srgbClr val="FF0000"/>
              </a:solidFill>
              <a:latin typeface="Aptos"/>
              <a:cs typeface="Arial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416260"/>
            <a:ext cx="10926000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 sz="2800">
                <a:ea typeface="+mn-lt"/>
                <a:cs typeface="+mn-lt"/>
              </a:rPr>
              <a:t>Skulen skal la elevane utfolda skaparglede, engasjement og utforskartrong, og la dei få erfaring med å sjå moglegheiter og omsetja idear til handling (</a:t>
            </a:r>
            <a:r>
              <a:rPr lang="nn-NO" sz="2800" err="1">
                <a:ea typeface="+mn-lt"/>
                <a:cs typeface="+mn-lt"/>
              </a:rPr>
              <a:t>Udir</a:t>
            </a:r>
            <a:r>
              <a:rPr lang="nn-NO" sz="2800">
                <a:ea typeface="+mn-lt"/>
                <a:cs typeface="+mn-lt"/>
              </a:rPr>
              <a:t>, 2020). </a:t>
            </a:r>
          </a:p>
          <a:p>
            <a:endParaRPr lang="nn-NO" sz="2800">
              <a:ea typeface="+mn-lt"/>
              <a:cs typeface="+mn-lt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7</a:t>
            </a:fld>
            <a:endParaRPr lang="nb-NO"/>
          </a:p>
        </p:txBody>
      </p:sp>
      <p:pic>
        <p:nvPicPr>
          <p:cNvPr id="11" name="Bilde 10" descr="Et bilde som inneholder gress, utendørs, himmel, personer&#10;&#10;Automatisk generert beskrivelse">
            <a:extLst>
              <a:ext uri="{FF2B5EF4-FFF2-40B4-BE49-F238E27FC236}">
                <a16:creationId xmlns:a16="http://schemas.microsoft.com/office/drawing/2014/main" id="{6C8188A4-9FBF-480B-8979-AE2D04BC5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28" b="32987"/>
          <a:stretch/>
        </p:blipFill>
        <p:spPr>
          <a:xfrm>
            <a:off x="951214" y="3185213"/>
            <a:ext cx="10289572" cy="275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356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sz="32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/>
              </a:rPr>
              <a:t>Ung lærar </a:t>
            </a:r>
            <a:br>
              <a:rPr lang="nn-NO" sz="3200" b="1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nn-NO" sz="3200" b="1">
                <a:effectLst/>
                <a:latin typeface="Aptos" panose="020B0004020202020204" pitchFamily="34" charset="0"/>
                <a:ea typeface="+mj-lt"/>
                <a:cs typeface="+mj-lt"/>
              </a:rPr>
              <a:t>Tilbakemeldingar</a:t>
            </a:r>
            <a:endParaRPr lang="nb-NO" sz="3200">
              <a:latin typeface="Aptos" panose="020B0004020202020204" pitchFamily="34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 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8</a:t>
            </a:fld>
            <a:endParaRPr lang="nb-NO"/>
          </a:p>
        </p:txBody>
      </p:sp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A4F027AD-95E7-4BD2-9C5C-2819FC0E2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01" y="2891681"/>
            <a:ext cx="9995425" cy="2512640"/>
          </a:xfrm>
          <a:prstGeom prst="rect">
            <a:avLst/>
          </a:prstGeom>
        </p:spPr>
      </p:pic>
      <p:pic>
        <p:nvPicPr>
          <p:cNvPr id="14" name="Bilde 13" descr="Et bilde som inneholder tekst&#10;&#10;Automatisk generert beskrivelse">
            <a:extLst>
              <a:ext uri="{FF2B5EF4-FFF2-40B4-BE49-F238E27FC236}">
                <a16:creationId xmlns:a16="http://schemas.microsoft.com/office/drawing/2014/main" id="{113CBF21-BE9F-4FB2-A315-EBE61F846E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02"/>
          <a:stretch/>
        </p:blipFill>
        <p:spPr>
          <a:xfrm>
            <a:off x="731449" y="2120501"/>
            <a:ext cx="9749860" cy="206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75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CBB8147-D7C0-3CB1-A21C-871C232F1A95}"/>
              </a:ext>
            </a:extLst>
          </p:cNvPr>
          <p:cNvSpPr/>
          <p:nvPr/>
        </p:nvSpPr>
        <p:spPr>
          <a:xfrm>
            <a:off x="6692900" y="4967689"/>
            <a:ext cx="5043077" cy="843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sz="3200" b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/>
              </a:rPr>
              <a:t>Ung lærar </a:t>
            </a:r>
            <a:br>
              <a:rPr lang="nn-NO" sz="3200" b="1"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lang="nn-NO" sz="3200" b="1" err="1">
                <a:effectLst/>
                <a:latin typeface="Aptos" panose="020B0004020202020204" pitchFamily="34" charset="0"/>
                <a:ea typeface="+mj-lt"/>
                <a:cs typeface="+mj-lt"/>
              </a:rPr>
              <a:t>Mentorane</a:t>
            </a:r>
            <a:r>
              <a:rPr lang="nn-NO" sz="3200" b="1">
                <a:effectLst/>
                <a:latin typeface="Aptos" panose="020B0004020202020204" pitchFamily="34" charset="0"/>
                <a:ea typeface="+mj-lt"/>
                <a:cs typeface="+mj-lt"/>
              </a:rPr>
              <a:t> sin </a:t>
            </a:r>
            <a:r>
              <a:rPr lang="nn-NO" sz="3200" b="1">
                <a:latin typeface="Aptos" panose="020B0004020202020204" pitchFamily="34" charset="0"/>
                <a:ea typeface="+mj-lt"/>
                <a:cs typeface="+mj-lt"/>
              </a:rPr>
              <a:t>rolle i prosjektet</a:t>
            </a:r>
            <a:endParaRPr lang="nb-NO" sz="3200">
              <a:latin typeface="Aptos" panose="020B00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416260"/>
            <a:ext cx="5563093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>
                <a:latin typeface="Aptos"/>
                <a:ea typeface="+mn-lt"/>
                <a:cs typeface="+mn-lt"/>
              </a:rPr>
              <a:t>Lærarstudentane spelar ei særs viktig rolle i Ung lærar i rolla som </a:t>
            </a:r>
            <a:r>
              <a:rPr lang="nn-NO" err="1">
                <a:latin typeface="Aptos"/>
                <a:ea typeface="+mn-lt"/>
                <a:cs typeface="+mn-lt"/>
              </a:rPr>
              <a:t>mentorar</a:t>
            </a:r>
            <a:endParaRPr lang="nn-NO">
              <a:latin typeface="Aptos"/>
              <a:ea typeface="+mn-lt"/>
              <a:cs typeface="+mn-lt"/>
            </a:endParaRPr>
          </a:p>
          <a:p>
            <a:r>
              <a:rPr lang="nn-NO" err="1">
                <a:latin typeface="Aptos"/>
                <a:ea typeface="+mn-lt"/>
                <a:cs typeface="+mn-lt"/>
              </a:rPr>
              <a:t>Mentorane</a:t>
            </a:r>
            <a:r>
              <a:rPr lang="nn-NO">
                <a:latin typeface="Aptos"/>
                <a:ea typeface="+mn-lt"/>
                <a:cs typeface="+mn-lt"/>
              </a:rPr>
              <a:t> har alt valt lærarutdanninga og er difor rollemodellar med stor påverknad på elevanes motivasjon under Ung lærar og for eit framtidig yrkesval</a:t>
            </a:r>
          </a:p>
          <a:p>
            <a:r>
              <a:rPr lang="nn-NO" err="1">
                <a:latin typeface="Aptos"/>
                <a:ea typeface="+mn-lt"/>
                <a:cs typeface="+mn-lt"/>
              </a:rPr>
              <a:t>Mentorane</a:t>
            </a:r>
            <a:r>
              <a:rPr lang="nn-NO">
                <a:latin typeface="Aptos"/>
                <a:ea typeface="+mn-lt"/>
                <a:cs typeface="+mn-lt"/>
              </a:rPr>
              <a:t> er nærmare ungdommane i alder enn mange av dei andre ressursane frå lærarutdanninga</a:t>
            </a:r>
          </a:p>
          <a:p>
            <a:r>
              <a:rPr lang="nn-NO" err="1">
                <a:latin typeface="Aptos"/>
                <a:ea typeface="+mn-lt"/>
                <a:cs typeface="+mn-lt"/>
              </a:rPr>
              <a:t>Mentorane</a:t>
            </a:r>
            <a:r>
              <a:rPr lang="nn-NO">
                <a:latin typeface="Aptos"/>
                <a:ea typeface="+mn-lt"/>
                <a:cs typeface="+mn-lt"/>
              </a:rPr>
              <a:t> skal rettleia ungdomsskule-elevane, slik at dei møter elevane på barneskulen  på ein god måte - så alle får eit størst mogleg utbyte</a:t>
            </a:r>
          </a:p>
          <a:p>
            <a:endParaRPr lang="nn-NO">
              <a:ea typeface="+mn-lt"/>
              <a:cs typeface="+mn-lt"/>
            </a:endParaRPr>
          </a:p>
          <a:p>
            <a:endParaRPr lang="nn-NO">
              <a:ea typeface="+mn-lt"/>
              <a:cs typeface="+mn-lt"/>
            </a:endParaRPr>
          </a:p>
          <a:p>
            <a:endParaRPr lang="nn-NO">
              <a:ea typeface="+mn-lt"/>
              <a:cs typeface="+mn-lt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 </a:t>
            </a:r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9</a:t>
            </a:fld>
            <a:endParaRPr lang="nb-NO"/>
          </a:p>
        </p:txBody>
      </p:sp>
      <p:pic>
        <p:nvPicPr>
          <p:cNvPr id="7" name="Bilde 6" descr="Et bilde som inneholder person, vegg, sitter, innendørs&#10;&#10;Automatisk generert beskrivelse">
            <a:extLst>
              <a:ext uri="{FF2B5EF4-FFF2-40B4-BE49-F238E27FC236}">
                <a16:creationId xmlns:a16="http://schemas.microsoft.com/office/drawing/2014/main" id="{5ED4E726-51EC-4072-B654-AB7CE4831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16"/>
          <a:stretch/>
        </p:blipFill>
        <p:spPr>
          <a:xfrm>
            <a:off x="6692901" y="1567913"/>
            <a:ext cx="5043076" cy="3146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5045F84-A3BF-BFE5-7979-7930E710E4DE}"/>
              </a:ext>
            </a:extLst>
          </p:cNvPr>
          <p:cNvSpPr txBox="1"/>
          <p:nvPr/>
        </p:nvSpPr>
        <p:spPr>
          <a:xfrm>
            <a:off x="6692900" y="4980590"/>
            <a:ext cx="51212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240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Vegen til elevane sitt hjarte går gjennom – </a:t>
            </a:r>
            <a:r>
              <a:rPr lang="nn-NO" sz="2400" err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mentorane</a:t>
            </a:r>
            <a:r>
              <a:rPr lang="nn-NO" sz="240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61478005"/>
      </p:ext>
    </p:extLst>
  </p:cSld>
  <p:clrMapOvr>
    <a:masterClrMapping/>
  </p:clrMapOvr>
</p:sld>
</file>

<file path=ppt/theme/theme1.xml><?xml version="1.0" encoding="utf-8"?>
<a:theme xmlns:a="http://schemas.openxmlformats.org/drawingml/2006/main" name="HVL">
  <a:themeElements>
    <a:clrScheme name="HVL">
      <a:dk1>
        <a:srgbClr val="515151"/>
      </a:dk1>
      <a:lt1>
        <a:srgbClr val="FFFFFF"/>
      </a:lt1>
      <a:dk2>
        <a:srgbClr val="004357"/>
      </a:dk2>
      <a:lt2>
        <a:srgbClr val="C9D5DA"/>
      </a:lt2>
      <a:accent1>
        <a:srgbClr val="00AFBA"/>
      </a:accent1>
      <a:accent2>
        <a:srgbClr val="97DF9A"/>
      </a:accent2>
      <a:accent3>
        <a:srgbClr val="EB6852"/>
      </a:accent3>
      <a:accent4>
        <a:srgbClr val="F9DE45"/>
      </a:accent4>
      <a:accent5>
        <a:srgbClr val="64D0DF"/>
      </a:accent5>
      <a:accent6>
        <a:srgbClr val="6D2439"/>
      </a:accent6>
      <a:hlink>
        <a:srgbClr val="008AAF"/>
      </a:hlink>
      <a:folHlink>
        <a:srgbClr val="00948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VL_ppt_mal_oppdatert" id="{34A3C5B7-7DCF-A541-AE3D-AB30F07D0F84}" vid="{252C16CA-3E9D-B540-84BD-D5E99CBB69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A7D93C10243A341A164FE74761F22DE" ma:contentTypeVersion="18" ma:contentTypeDescription="Opprett et nytt dokument." ma:contentTypeScope="" ma:versionID="a55f9509cfcbfe6db94e7663d1f7f84b">
  <xsd:schema xmlns:xsd="http://www.w3.org/2001/XMLSchema" xmlns:xs="http://www.w3.org/2001/XMLSchema" xmlns:p="http://schemas.microsoft.com/office/2006/metadata/properties" xmlns:ns2="587b16cd-0a8e-4569-826b-8683c1713e1f" xmlns:ns3="db45fec2-a9a1-47dc-9d32-b848352110f2" targetNamespace="http://schemas.microsoft.com/office/2006/metadata/properties" ma:root="true" ma:fieldsID="8d8b57df559f548b0409c051df6e784d" ns2:_="" ns3:_="">
    <xsd:import namespace="587b16cd-0a8e-4569-826b-8683c1713e1f"/>
    <xsd:import namespace="db45fec2-a9a1-47dc-9d32-b848352110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7b16cd-0a8e-4569-826b-8683c1713e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d5ac12ea-e064-4df2-9638-65326f4f9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45fec2-a9a1-47dc-9d32-b848352110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470d4f8-4bce-4cb1-be0d-b97225e6a7f7}" ma:internalName="TaxCatchAll" ma:showField="CatchAllData" ma:web="db45fec2-a9a1-47dc-9d32-b848352110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b45fec2-a9a1-47dc-9d32-b848352110f2" xsi:nil="true"/>
    <lcf76f155ced4ddcb4097134ff3c332f xmlns="587b16cd-0a8e-4569-826b-8683c1713e1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01D4B5-1337-4E0B-991E-575CF1C4F3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4F3A1A-0CF1-4B05-920C-9B16A0493593}">
  <ds:schemaRefs>
    <ds:schemaRef ds:uri="587b16cd-0a8e-4569-826b-8683c1713e1f"/>
    <ds:schemaRef ds:uri="db45fec2-a9a1-47dc-9d32-b848352110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1D789A7-CC38-4D85-8E57-05C60D3BBAC3}">
  <ds:schemaRefs>
    <ds:schemaRef ds:uri="587b16cd-0a8e-4569-826b-8683c1713e1f"/>
    <ds:schemaRef ds:uri="db45fec2-a9a1-47dc-9d32-b848352110f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HVL_ppt_mal</Template>
  <Application>Microsoft Office PowerPoint</Application>
  <PresentationFormat>Widescreen</PresentationFormat>
  <Slides>23</Slides>
  <Notes>23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4" baseType="lpstr">
      <vt:lpstr>HVL</vt:lpstr>
      <vt:lpstr>Ung lærar Mentorverkstad</vt:lpstr>
      <vt:lpstr>PowerPoint-presentasjon</vt:lpstr>
      <vt:lpstr>Ung lærar  Mentorverkstad - program</vt:lpstr>
      <vt:lpstr>Ung lærar  Vår visjon</vt:lpstr>
      <vt:lpstr>Ung lærar  - eit historisk innovasjonsprosjekt i norsk skule (1)  </vt:lpstr>
      <vt:lpstr>Ung lærar  - eit historisk innovasjonsprosjekt i norsk skule (2)  </vt:lpstr>
      <vt:lpstr>Ung lærar  Skulen sitt verdigrunnlag </vt:lpstr>
      <vt:lpstr>Ung lærar  Tilbakemeldingar</vt:lpstr>
      <vt:lpstr>Ung lærar  Mentorane sin rolle i prosjektet</vt:lpstr>
      <vt:lpstr>Ung lærar  Mentorane vert set pris på</vt:lpstr>
      <vt:lpstr>Ung lærar  Grupper </vt:lpstr>
      <vt:lpstr>Ung lærar  Førebuingar på ungdomsskulen</vt:lpstr>
      <vt:lpstr>Ung lærar  Program dag 1: Omvising og øvingar ved lærarutdanninga</vt:lpstr>
      <vt:lpstr>Ung lærar  Program dag 2: Gjennomføring på barneskulen</vt:lpstr>
      <vt:lpstr>Ung lærar  Draumeskuletime - planlegging</vt:lpstr>
      <vt:lpstr>Ung lærar  Draumeskoletime – gjennomføring</vt:lpstr>
      <vt:lpstr> Bli kjend aktivitetar</vt:lpstr>
      <vt:lpstr>Stasjonsarbeid i Ung lærar </vt:lpstr>
      <vt:lpstr>Stasjonar (1)</vt:lpstr>
      <vt:lpstr>Stasjonar (2)</vt:lpstr>
      <vt:lpstr> Planlegging</vt:lpstr>
      <vt:lpstr>Lykke til med gjennomføringa av UNG LÆRAR</vt:lpstr>
      <vt:lpstr>PowerPoint-presentasjon</vt:lpstr>
    </vt:vector>
  </TitlesOfParts>
  <Company>Hogskolen i Bergen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Kamilla Hedvig Halvorsen Myklebust</dc:creator>
  <cp:revision>17</cp:revision>
  <dcterms:created xsi:type="dcterms:W3CDTF">2016-11-30T08:20:17Z</dcterms:created>
  <dcterms:modified xsi:type="dcterms:W3CDTF">2025-08-05T12:10:42Z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0x0101001A7D93C10243A341A164FE74761F22DE</vt:lpwstr>
  </property>
  <property fmtid="{D5CDD505-2E9C-101B-9397-08002B2CF9AE}" pid="3" name="MediaServiceImageTags">
    <vt:lpwstr/>
  </property>
</Properties>
</file>