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313" r:id="rId6"/>
    <p:sldId id="337" r:id="rId7"/>
    <p:sldId id="284" r:id="rId8"/>
    <p:sldId id="286" r:id="rId9"/>
    <p:sldId id="314" r:id="rId10"/>
    <p:sldId id="287" r:id="rId11"/>
    <p:sldId id="289" r:id="rId12"/>
    <p:sldId id="315" r:id="rId13"/>
    <p:sldId id="318" r:id="rId14"/>
    <p:sldId id="331" r:id="rId15"/>
    <p:sldId id="330" r:id="rId16"/>
    <p:sldId id="406" r:id="rId17"/>
    <p:sldId id="325" r:id="rId18"/>
    <p:sldId id="332" r:id="rId19"/>
    <p:sldId id="298" r:id="rId20"/>
    <p:sldId id="328" r:id="rId21"/>
    <p:sldId id="291" r:id="rId22"/>
    <p:sldId id="334" r:id="rId23"/>
    <p:sldId id="293" r:id="rId24"/>
    <p:sldId id="295" r:id="rId25"/>
    <p:sldId id="297" r:id="rId26"/>
    <p:sldId id="333" r:id="rId27"/>
    <p:sldId id="323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57"/>
    <a:srgbClr val="00A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8DF062-48C5-4BFD-9A23-3CD6DFBF62D8}" v="52" dt="2025-04-09T10:53:27.919"/>
    <p1510:client id="{D76EBB1D-D95E-44F2-AE30-115CD45E0285}" v="4" dt="2025-04-08T14:02:21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67" autoAdjust="0"/>
  </p:normalViewPr>
  <p:slideViewPr>
    <p:cSldViewPr snapToGrid="0">
      <p:cViewPr varScale="1">
        <p:scale>
          <a:sx n="91" d="100"/>
          <a:sy n="91" d="100"/>
        </p:scale>
        <p:origin x="3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lie Meling Vikse" userId="f8588e2d-2f78-4067-b114-b751c309bc77" providerId="ADAL" clId="{808DF062-48C5-4BFD-9A23-3CD6DFBF62D8}"/>
    <pc:docChg chg="undo custSel addSld delSld modSld sldOrd">
      <pc:chgData name="Amalie Meling Vikse" userId="f8588e2d-2f78-4067-b114-b751c309bc77" providerId="ADAL" clId="{808DF062-48C5-4BFD-9A23-3CD6DFBF62D8}" dt="2025-04-09T10:53:27.917" v="484" actId="1076"/>
      <pc:docMkLst>
        <pc:docMk/>
      </pc:docMkLst>
      <pc:sldChg chg="modSp mod">
        <pc:chgData name="Amalie Meling Vikse" userId="f8588e2d-2f78-4067-b114-b751c309bc77" providerId="ADAL" clId="{808DF062-48C5-4BFD-9A23-3CD6DFBF62D8}" dt="2025-04-08T14:03:50.426" v="12" actId="1076"/>
        <pc:sldMkLst>
          <pc:docMk/>
          <pc:sldMk cId="3359394358" sldId="256"/>
        </pc:sldMkLst>
        <pc:spChg chg="mod">
          <ac:chgData name="Amalie Meling Vikse" userId="f8588e2d-2f78-4067-b114-b751c309bc77" providerId="ADAL" clId="{808DF062-48C5-4BFD-9A23-3CD6DFBF62D8}" dt="2025-04-08T14:03:50.426" v="12" actId="1076"/>
          <ac:spMkLst>
            <pc:docMk/>
            <pc:sldMk cId="3359394358" sldId="256"/>
            <ac:spMk id="2" creationId="{225FAC3F-C18D-405B-A1EC-8A9C6D35FAD0}"/>
          </ac:spMkLst>
        </pc:spChg>
      </pc:sldChg>
      <pc:sldChg chg="modSp mod">
        <pc:chgData name="Amalie Meling Vikse" userId="f8588e2d-2f78-4067-b114-b751c309bc77" providerId="ADAL" clId="{808DF062-48C5-4BFD-9A23-3CD6DFBF62D8}" dt="2025-04-09T10:18:33.456" v="456" actId="1076"/>
        <pc:sldMkLst>
          <pc:docMk/>
          <pc:sldMk cId="1151921711" sldId="284"/>
        </pc:sldMkLst>
        <pc:spChg chg="mod">
          <ac:chgData name="Amalie Meling Vikse" userId="f8588e2d-2f78-4067-b114-b751c309bc77" providerId="ADAL" clId="{808DF062-48C5-4BFD-9A23-3CD6DFBF62D8}" dt="2025-04-09T10:18:18.424" v="455" actId="1076"/>
          <ac:spMkLst>
            <pc:docMk/>
            <pc:sldMk cId="1151921711" sldId="284"/>
            <ac:spMk id="3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10:18:33.456" v="456" actId="1076"/>
          <ac:spMkLst>
            <pc:docMk/>
            <pc:sldMk cId="1151921711" sldId="284"/>
            <ac:spMk id="6" creationId="{1B051EFA-D078-4783-8BC7-9EB36EF4A0BF}"/>
          </ac:spMkLst>
        </pc:spChg>
      </pc:sldChg>
      <pc:sldChg chg="modSp mod">
        <pc:chgData name="Amalie Meling Vikse" userId="f8588e2d-2f78-4067-b114-b751c309bc77" providerId="ADAL" clId="{808DF062-48C5-4BFD-9A23-3CD6DFBF62D8}" dt="2025-04-09T10:20:56.611" v="458" actId="20577"/>
        <pc:sldMkLst>
          <pc:docMk/>
          <pc:sldMk cId="2236252633" sldId="286"/>
        </pc:sldMkLst>
        <pc:spChg chg="mod">
          <ac:chgData name="Amalie Meling Vikse" userId="f8588e2d-2f78-4067-b114-b751c309bc77" providerId="ADAL" clId="{808DF062-48C5-4BFD-9A23-3CD6DFBF62D8}" dt="2025-04-09T10:20:56.611" v="458" actId="20577"/>
          <ac:spMkLst>
            <pc:docMk/>
            <pc:sldMk cId="2236252633" sldId="286"/>
            <ac:spMk id="3" creationId="{00000000-0000-0000-0000-000000000000}"/>
          </ac:spMkLst>
        </pc:spChg>
      </pc:sldChg>
      <pc:sldChg chg="modSp mod">
        <pc:chgData name="Amalie Meling Vikse" userId="f8588e2d-2f78-4067-b114-b751c309bc77" providerId="ADAL" clId="{808DF062-48C5-4BFD-9A23-3CD6DFBF62D8}" dt="2025-04-09T10:22:26.152" v="459" actId="20577"/>
        <pc:sldMkLst>
          <pc:docMk/>
          <pc:sldMk cId="3013266844" sldId="287"/>
        </pc:sldMkLst>
        <pc:spChg chg="mod">
          <ac:chgData name="Amalie Meling Vikse" userId="f8588e2d-2f78-4067-b114-b751c309bc77" providerId="ADAL" clId="{808DF062-48C5-4BFD-9A23-3CD6DFBF62D8}" dt="2025-04-09T10:22:26.152" v="459" actId="20577"/>
          <ac:spMkLst>
            <pc:docMk/>
            <pc:sldMk cId="3013266844" sldId="287"/>
            <ac:spMk id="3" creationId="{00000000-0000-0000-0000-000000000000}"/>
          </ac:spMkLst>
        </pc:spChg>
      </pc:sldChg>
      <pc:sldChg chg="modSp mod">
        <pc:chgData name="Amalie Meling Vikse" userId="f8588e2d-2f78-4067-b114-b751c309bc77" providerId="ADAL" clId="{808DF062-48C5-4BFD-9A23-3CD6DFBF62D8}" dt="2025-04-08T14:15:26.358" v="69" actId="1076"/>
        <pc:sldMkLst>
          <pc:docMk/>
          <pc:sldMk cId="3728689853" sldId="289"/>
        </pc:sldMkLst>
        <pc:spChg chg="mod">
          <ac:chgData name="Amalie Meling Vikse" userId="f8588e2d-2f78-4067-b114-b751c309bc77" providerId="ADAL" clId="{808DF062-48C5-4BFD-9A23-3CD6DFBF62D8}" dt="2025-04-08T14:15:26.358" v="69" actId="1076"/>
          <ac:spMkLst>
            <pc:docMk/>
            <pc:sldMk cId="3728689853" sldId="289"/>
            <ac:spMk id="3" creationId="{00000000-0000-0000-0000-000000000000}"/>
          </ac:spMkLst>
        </pc:spChg>
      </pc:sldChg>
      <pc:sldChg chg="modSp mod">
        <pc:chgData name="Amalie Meling Vikse" userId="f8588e2d-2f78-4067-b114-b751c309bc77" providerId="ADAL" clId="{808DF062-48C5-4BFD-9A23-3CD6DFBF62D8}" dt="2025-04-09T09:02:19.368" v="280" actId="1076"/>
        <pc:sldMkLst>
          <pc:docMk/>
          <pc:sldMk cId="486077793" sldId="291"/>
        </pc:sldMkLst>
        <pc:spChg chg="mod">
          <ac:chgData name="Amalie Meling Vikse" userId="f8588e2d-2f78-4067-b114-b751c309bc77" providerId="ADAL" clId="{808DF062-48C5-4BFD-9A23-3CD6DFBF62D8}" dt="2025-04-09T09:02:11.556" v="278" actId="255"/>
          <ac:spMkLst>
            <pc:docMk/>
            <pc:sldMk cId="486077793" sldId="291"/>
            <ac:spMk id="2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09:02:16.256" v="279" actId="1076"/>
          <ac:spMkLst>
            <pc:docMk/>
            <pc:sldMk cId="486077793" sldId="291"/>
            <ac:spMk id="3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09:02:19.368" v="280" actId="1076"/>
          <ac:spMkLst>
            <pc:docMk/>
            <pc:sldMk cId="486077793" sldId="291"/>
            <ac:spMk id="6" creationId="{239B7E20-3760-4E6A-8B12-F568541FDDC4}"/>
          </ac:spMkLst>
        </pc:spChg>
      </pc:sldChg>
      <pc:sldChg chg="modSp mod">
        <pc:chgData name="Amalie Meling Vikse" userId="f8588e2d-2f78-4067-b114-b751c309bc77" providerId="ADAL" clId="{808DF062-48C5-4BFD-9A23-3CD6DFBF62D8}" dt="2025-04-09T09:05:37.612" v="373" actId="1076"/>
        <pc:sldMkLst>
          <pc:docMk/>
          <pc:sldMk cId="1711594543" sldId="297"/>
        </pc:sldMkLst>
        <pc:spChg chg="mod">
          <ac:chgData name="Amalie Meling Vikse" userId="f8588e2d-2f78-4067-b114-b751c309bc77" providerId="ADAL" clId="{808DF062-48C5-4BFD-9A23-3CD6DFBF62D8}" dt="2025-04-09T09:05:24.868" v="371" actId="1076"/>
          <ac:spMkLst>
            <pc:docMk/>
            <pc:sldMk cId="1711594543" sldId="297"/>
            <ac:spMk id="3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09:05:22.635" v="370" actId="1076"/>
          <ac:spMkLst>
            <pc:docMk/>
            <pc:sldMk cId="1711594543" sldId="297"/>
            <ac:spMk id="7" creationId="{2727613D-F34A-4B63-9159-5C6B0FA298F3}"/>
          </ac:spMkLst>
        </pc:spChg>
        <pc:spChg chg="mod">
          <ac:chgData name="Amalie Meling Vikse" userId="f8588e2d-2f78-4067-b114-b751c309bc77" providerId="ADAL" clId="{808DF062-48C5-4BFD-9A23-3CD6DFBF62D8}" dt="2025-04-09T09:05:34.268" v="372" actId="1076"/>
          <ac:spMkLst>
            <pc:docMk/>
            <pc:sldMk cId="1711594543" sldId="297"/>
            <ac:spMk id="8" creationId="{5CAC4527-98A3-4420-A1CB-1F4456173FDF}"/>
          </ac:spMkLst>
        </pc:spChg>
        <pc:spChg chg="mod">
          <ac:chgData name="Amalie Meling Vikse" userId="f8588e2d-2f78-4067-b114-b751c309bc77" providerId="ADAL" clId="{808DF062-48C5-4BFD-9A23-3CD6DFBF62D8}" dt="2025-04-09T09:05:37.612" v="373" actId="1076"/>
          <ac:spMkLst>
            <pc:docMk/>
            <pc:sldMk cId="1711594543" sldId="297"/>
            <ac:spMk id="9" creationId="{8744152C-C7D3-487C-80A2-CCCCBFE70181}"/>
          </ac:spMkLst>
        </pc:spChg>
      </pc:sldChg>
      <pc:sldChg chg="addSp delSp modSp mod setBg">
        <pc:chgData name="Amalie Meling Vikse" userId="f8588e2d-2f78-4067-b114-b751c309bc77" providerId="ADAL" clId="{808DF062-48C5-4BFD-9A23-3CD6DFBF62D8}" dt="2025-04-09T10:53:27.917" v="484" actId="1076"/>
        <pc:sldMkLst>
          <pc:docMk/>
          <pc:sldMk cId="2758342826" sldId="298"/>
        </pc:sldMkLst>
        <pc:spChg chg="mo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2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3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4" creationId="{00000000-0000-0000-0000-000000000000}"/>
          </ac:spMkLst>
        </pc:spChg>
        <pc:spChg chg="mod or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5" creationId="{00000000-0000-0000-0000-000000000000}"/>
          </ac:spMkLst>
        </pc:spChg>
        <pc:spChg chg="ad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1030" creationId="{12609869-9E80-471B-A487-A53288E0E791}"/>
          </ac:spMkLst>
        </pc:spChg>
        <pc:spChg chg="ad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1032" creationId="{7004738A-9D34-43E8-97D2-CA0EED4F8BE0}"/>
          </ac:spMkLst>
        </pc:spChg>
        <pc:spChg chg="ad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1034" creationId="{B8B8D07F-F13E-443E-BA68-2D26672D76B9}"/>
          </ac:spMkLst>
        </pc:spChg>
        <pc:spChg chg="ad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1036" creationId="{2813A4FA-24A5-41ED-A534-3807D1B2F344}"/>
          </ac:spMkLst>
        </pc:spChg>
        <pc:spChg chg="add">
          <ac:chgData name="Amalie Meling Vikse" userId="f8588e2d-2f78-4067-b114-b751c309bc77" providerId="ADAL" clId="{808DF062-48C5-4BFD-9A23-3CD6DFBF62D8}" dt="2025-04-09T10:53:23.967" v="483" actId="26606"/>
          <ac:spMkLst>
            <pc:docMk/>
            <pc:sldMk cId="2758342826" sldId="298"/>
            <ac:spMk id="1038" creationId="{C3944F27-CA70-4E84-A51A-E6BF89558979}"/>
          </ac:spMkLst>
        </pc:spChg>
        <pc:picChg chg="mod">
          <ac:chgData name="Amalie Meling Vikse" userId="f8588e2d-2f78-4067-b114-b751c309bc77" providerId="ADAL" clId="{808DF062-48C5-4BFD-9A23-3CD6DFBF62D8}" dt="2025-04-09T10:53:27.917" v="484" actId="1076"/>
          <ac:picMkLst>
            <pc:docMk/>
            <pc:sldMk cId="2758342826" sldId="298"/>
            <ac:picMk id="1025" creationId="{BDDAAB8B-BDFF-4C99-9A15-CD50EED0E906}"/>
          </ac:picMkLst>
        </pc:picChg>
      </pc:sldChg>
      <pc:sldChg chg="delSp modSp mod">
        <pc:chgData name="Amalie Meling Vikse" userId="f8588e2d-2f78-4067-b114-b751c309bc77" providerId="ADAL" clId="{808DF062-48C5-4BFD-9A23-3CD6DFBF62D8}" dt="2025-04-08T14:04:37" v="14" actId="1076"/>
        <pc:sldMkLst>
          <pc:docMk/>
          <pc:sldMk cId="3343805419" sldId="313"/>
        </pc:sldMkLst>
        <pc:spChg chg="mod">
          <ac:chgData name="Amalie Meling Vikse" userId="f8588e2d-2f78-4067-b114-b751c309bc77" providerId="ADAL" clId="{808DF062-48C5-4BFD-9A23-3CD6DFBF62D8}" dt="2025-04-08T14:04:37" v="14" actId="1076"/>
          <ac:spMkLst>
            <pc:docMk/>
            <pc:sldMk cId="3343805419" sldId="313"/>
            <ac:spMk id="3" creationId="{00000000-0000-0000-0000-000000000000}"/>
          </ac:spMkLst>
        </pc:spChg>
        <pc:spChg chg="del">
          <ac:chgData name="Amalie Meling Vikse" userId="f8588e2d-2f78-4067-b114-b751c309bc77" providerId="ADAL" clId="{808DF062-48C5-4BFD-9A23-3CD6DFBF62D8}" dt="2025-04-08T14:04:31.667" v="13" actId="478"/>
          <ac:spMkLst>
            <pc:docMk/>
            <pc:sldMk cId="3343805419" sldId="313"/>
            <ac:spMk id="4" creationId="{00000000-0000-0000-0000-000000000000}"/>
          </ac:spMkLst>
        </pc:spChg>
      </pc:sldChg>
      <pc:sldChg chg="modSp mod">
        <pc:chgData name="Amalie Meling Vikse" userId="f8588e2d-2f78-4067-b114-b751c309bc77" providerId="ADAL" clId="{808DF062-48C5-4BFD-9A23-3CD6DFBF62D8}" dt="2025-04-09T09:04:32.081" v="369" actId="255"/>
        <pc:sldMkLst>
          <pc:docMk/>
          <pc:sldMk cId="736956151" sldId="314"/>
        </pc:sldMkLst>
        <pc:spChg chg="mod">
          <ac:chgData name="Amalie Meling Vikse" userId="f8588e2d-2f78-4067-b114-b751c309bc77" providerId="ADAL" clId="{808DF062-48C5-4BFD-9A23-3CD6DFBF62D8}" dt="2025-04-09T09:04:32.081" v="369" actId="255"/>
          <ac:spMkLst>
            <pc:docMk/>
            <pc:sldMk cId="736956151" sldId="314"/>
            <ac:spMk id="3" creationId="{00000000-0000-0000-0000-000000000000}"/>
          </ac:spMkLst>
        </pc:spChg>
      </pc:sldChg>
      <pc:sldChg chg="modSp mod">
        <pc:chgData name="Amalie Meling Vikse" userId="f8588e2d-2f78-4067-b114-b751c309bc77" providerId="ADAL" clId="{808DF062-48C5-4BFD-9A23-3CD6DFBF62D8}" dt="2025-04-09T10:25:59.490" v="466" actId="1076"/>
        <pc:sldMkLst>
          <pc:docMk/>
          <pc:sldMk cId="906390397" sldId="315"/>
        </pc:sldMkLst>
        <pc:spChg chg="mod">
          <ac:chgData name="Amalie Meling Vikse" userId="f8588e2d-2f78-4067-b114-b751c309bc77" providerId="ADAL" clId="{808DF062-48C5-4BFD-9A23-3CD6DFBF62D8}" dt="2025-04-09T10:25:38.336" v="461" actId="20577"/>
          <ac:spMkLst>
            <pc:docMk/>
            <pc:sldMk cId="906390397" sldId="315"/>
            <ac:spMk id="2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10:25:59.490" v="466" actId="1076"/>
          <ac:spMkLst>
            <pc:docMk/>
            <pc:sldMk cId="906390397" sldId="315"/>
            <ac:spMk id="3" creationId="{00000000-0000-0000-0000-000000000000}"/>
          </ac:spMkLst>
        </pc:spChg>
      </pc:sldChg>
      <pc:sldChg chg="modSp mod">
        <pc:chgData name="Amalie Meling Vikse" userId="f8588e2d-2f78-4067-b114-b751c309bc77" providerId="ADAL" clId="{808DF062-48C5-4BFD-9A23-3CD6DFBF62D8}" dt="2025-04-09T08:44:11.612" v="108" actId="20577"/>
        <pc:sldMkLst>
          <pc:docMk/>
          <pc:sldMk cId="3268523457" sldId="318"/>
        </pc:sldMkLst>
        <pc:spChg chg="mod">
          <ac:chgData name="Amalie Meling Vikse" userId="f8588e2d-2f78-4067-b114-b751c309bc77" providerId="ADAL" clId="{808DF062-48C5-4BFD-9A23-3CD6DFBF62D8}" dt="2025-04-09T08:44:00.844" v="100" actId="20577"/>
          <ac:spMkLst>
            <pc:docMk/>
            <pc:sldMk cId="3268523457" sldId="318"/>
            <ac:spMk id="2" creationId="{147ADC5A-9E8A-4760-BEF0-811604EE99CD}"/>
          </ac:spMkLst>
        </pc:spChg>
        <pc:spChg chg="mod">
          <ac:chgData name="Amalie Meling Vikse" userId="f8588e2d-2f78-4067-b114-b751c309bc77" providerId="ADAL" clId="{808DF062-48C5-4BFD-9A23-3CD6DFBF62D8}" dt="2025-04-09T08:44:11.612" v="108" actId="20577"/>
          <ac:spMkLst>
            <pc:docMk/>
            <pc:sldMk cId="3268523457" sldId="318"/>
            <ac:spMk id="3" creationId="{1D1ACED3-8FD9-4D46-93B1-C62A26892AA9}"/>
          </ac:spMkLst>
        </pc:spChg>
      </pc:sldChg>
      <pc:sldChg chg="ord">
        <pc:chgData name="Amalie Meling Vikse" userId="f8588e2d-2f78-4067-b114-b751c309bc77" providerId="ADAL" clId="{808DF062-48C5-4BFD-9A23-3CD6DFBF62D8}" dt="2025-04-09T09:16:02.423" v="452"/>
        <pc:sldMkLst>
          <pc:docMk/>
          <pc:sldMk cId="2319026917" sldId="325"/>
        </pc:sldMkLst>
      </pc:sldChg>
      <pc:sldChg chg="modSp mod">
        <pc:chgData name="Amalie Meling Vikse" userId="f8588e2d-2f78-4067-b114-b751c309bc77" providerId="ADAL" clId="{808DF062-48C5-4BFD-9A23-3CD6DFBF62D8}" dt="2025-04-09T09:01:45.203" v="274" actId="20577"/>
        <pc:sldMkLst>
          <pc:docMk/>
          <pc:sldMk cId="3888083689" sldId="328"/>
        </pc:sldMkLst>
        <pc:spChg chg="mod">
          <ac:chgData name="Amalie Meling Vikse" userId="f8588e2d-2f78-4067-b114-b751c309bc77" providerId="ADAL" clId="{808DF062-48C5-4BFD-9A23-3CD6DFBF62D8}" dt="2025-04-09T09:01:45.203" v="274" actId="20577"/>
          <ac:spMkLst>
            <pc:docMk/>
            <pc:sldMk cId="3888083689" sldId="328"/>
            <ac:spMk id="3" creationId="{1D1ACED3-8FD9-4D46-93B1-C62A26892AA9}"/>
          </ac:spMkLst>
        </pc:spChg>
      </pc:sldChg>
      <pc:sldChg chg="modSp mod">
        <pc:chgData name="Amalie Meling Vikse" userId="f8588e2d-2f78-4067-b114-b751c309bc77" providerId="ADAL" clId="{808DF062-48C5-4BFD-9A23-3CD6DFBF62D8}" dt="2025-04-08T14:23:29.334" v="83" actId="27636"/>
        <pc:sldMkLst>
          <pc:docMk/>
          <pc:sldMk cId="2184119175" sldId="330"/>
        </pc:sldMkLst>
        <pc:spChg chg="mod">
          <ac:chgData name="Amalie Meling Vikse" userId="f8588e2d-2f78-4067-b114-b751c309bc77" providerId="ADAL" clId="{808DF062-48C5-4BFD-9A23-3CD6DFBF62D8}" dt="2025-04-08T14:23:29.334" v="83" actId="27636"/>
          <ac:spMkLst>
            <pc:docMk/>
            <pc:sldMk cId="2184119175" sldId="330"/>
            <ac:spMk id="3" creationId="{1D1ACED3-8FD9-4D46-93B1-C62A26892AA9}"/>
          </ac:spMkLst>
        </pc:spChg>
        <pc:picChg chg="mod">
          <ac:chgData name="Amalie Meling Vikse" userId="f8588e2d-2f78-4067-b114-b751c309bc77" providerId="ADAL" clId="{808DF062-48C5-4BFD-9A23-3CD6DFBF62D8}" dt="2025-04-08T14:21:38.832" v="73" actId="1076"/>
          <ac:picMkLst>
            <pc:docMk/>
            <pc:sldMk cId="2184119175" sldId="330"/>
            <ac:picMk id="11" creationId="{77DAA0B4-9109-4722-AE36-35245FEDCD06}"/>
          </ac:picMkLst>
        </pc:picChg>
      </pc:sldChg>
      <pc:sldChg chg="modSp mod">
        <pc:chgData name="Amalie Meling Vikse" userId="f8588e2d-2f78-4067-b114-b751c309bc77" providerId="ADAL" clId="{808DF062-48C5-4BFD-9A23-3CD6DFBF62D8}" dt="2025-04-09T10:31:14.733" v="472" actId="20577"/>
        <pc:sldMkLst>
          <pc:docMk/>
          <pc:sldMk cId="3889925152" sldId="331"/>
        </pc:sldMkLst>
        <pc:spChg chg="mod">
          <ac:chgData name="Amalie Meling Vikse" userId="f8588e2d-2f78-4067-b114-b751c309bc77" providerId="ADAL" clId="{808DF062-48C5-4BFD-9A23-3CD6DFBF62D8}" dt="2025-04-09T08:46:38.869" v="109" actId="1076"/>
          <ac:spMkLst>
            <pc:docMk/>
            <pc:sldMk cId="3889925152" sldId="331"/>
            <ac:spMk id="2" creationId="{147ADC5A-9E8A-4760-BEF0-811604EE99CD}"/>
          </ac:spMkLst>
        </pc:spChg>
        <pc:graphicFrameChg chg="mod">
          <ac:chgData name="Amalie Meling Vikse" userId="f8588e2d-2f78-4067-b114-b751c309bc77" providerId="ADAL" clId="{808DF062-48C5-4BFD-9A23-3CD6DFBF62D8}" dt="2025-04-09T10:31:14.733" v="472" actId="20577"/>
          <ac:graphicFrameMkLst>
            <pc:docMk/>
            <pc:sldMk cId="3889925152" sldId="331"/>
            <ac:graphicFrameMk id="5" creationId="{C48F4B2B-2202-E623-0B81-AEE893578B5B}"/>
          </ac:graphicFrameMkLst>
        </pc:graphicFrameChg>
      </pc:sldChg>
      <pc:sldChg chg="addSp delSp modSp mod setBg">
        <pc:chgData name="Amalie Meling Vikse" userId="f8588e2d-2f78-4067-b114-b751c309bc77" providerId="ADAL" clId="{808DF062-48C5-4BFD-9A23-3CD6DFBF62D8}" dt="2025-04-09T10:41:03.355" v="481" actId="478"/>
        <pc:sldMkLst>
          <pc:docMk/>
          <pc:sldMk cId="1533865684" sldId="332"/>
        </pc:sldMkLst>
        <pc:spChg chg="mod">
          <ac:chgData name="Amalie Meling Vikse" userId="f8588e2d-2f78-4067-b114-b751c309bc77" providerId="ADAL" clId="{808DF062-48C5-4BFD-9A23-3CD6DFBF62D8}" dt="2025-04-09T10:40:57.704" v="480" actId="113"/>
          <ac:spMkLst>
            <pc:docMk/>
            <pc:sldMk cId="1533865684" sldId="332"/>
            <ac:spMk id="2" creationId="{00000000-0000-0000-0000-000000000000}"/>
          </ac:spMkLst>
        </pc:spChg>
        <pc:spChg chg="mod">
          <ac:chgData name="Amalie Meling Vikse" userId="f8588e2d-2f78-4067-b114-b751c309bc77" providerId="ADAL" clId="{808DF062-48C5-4BFD-9A23-3CD6DFBF62D8}" dt="2025-04-09T10:40:48.615" v="479" actId="5793"/>
          <ac:spMkLst>
            <pc:docMk/>
            <pc:sldMk cId="1533865684" sldId="332"/>
            <ac:spMk id="3" creationId="{00000000-0000-0000-0000-000000000000}"/>
          </ac:spMkLst>
        </pc:spChg>
        <pc:spChg chg="del mod">
          <ac:chgData name="Amalie Meling Vikse" userId="f8588e2d-2f78-4067-b114-b751c309bc77" providerId="ADAL" clId="{808DF062-48C5-4BFD-9A23-3CD6DFBF62D8}" dt="2025-04-09T10:41:03.355" v="481" actId="478"/>
          <ac:spMkLst>
            <pc:docMk/>
            <pc:sldMk cId="1533865684" sldId="332"/>
            <ac:spMk id="4" creationId="{00000000-0000-0000-0000-000000000000}"/>
          </ac:spMkLst>
        </pc:spChg>
        <pc:spChg chg="add">
          <ac:chgData name="Amalie Meling Vikse" userId="f8588e2d-2f78-4067-b114-b751c309bc77" providerId="ADAL" clId="{808DF062-48C5-4BFD-9A23-3CD6DFBF62D8}" dt="2025-04-09T10:40:34.800" v="475" actId="26606"/>
          <ac:spMkLst>
            <pc:docMk/>
            <pc:sldMk cId="1533865684" sldId="332"/>
            <ac:spMk id="16" creationId="{2EB492CD-616E-47F8-933B-5E2D952A0593}"/>
          </ac:spMkLst>
        </pc:spChg>
        <pc:spChg chg="add">
          <ac:chgData name="Amalie Meling Vikse" userId="f8588e2d-2f78-4067-b114-b751c309bc77" providerId="ADAL" clId="{808DF062-48C5-4BFD-9A23-3CD6DFBF62D8}" dt="2025-04-09T10:40:34.800" v="475" actId="26606"/>
          <ac:spMkLst>
            <pc:docMk/>
            <pc:sldMk cId="1533865684" sldId="332"/>
            <ac:spMk id="18" creationId="{59383CF9-23B5-4335-9B21-1791C4CF1C75}"/>
          </ac:spMkLst>
        </pc:spChg>
        <pc:spChg chg="add">
          <ac:chgData name="Amalie Meling Vikse" userId="f8588e2d-2f78-4067-b114-b751c309bc77" providerId="ADAL" clId="{808DF062-48C5-4BFD-9A23-3CD6DFBF62D8}" dt="2025-04-09T10:40:34.800" v="475" actId="26606"/>
          <ac:spMkLst>
            <pc:docMk/>
            <pc:sldMk cId="1533865684" sldId="332"/>
            <ac:spMk id="20" creationId="{0007FE00-9498-4706-B255-6437B0252C02}"/>
          </ac:spMkLst>
        </pc:spChg>
        <pc:picChg chg="mod ord">
          <ac:chgData name="Amalie Meling Vikse" userId="f8588e2d-2f78-4067-b114-b751c309bc77" providerId="ADAL" clId="{808DF062-48C5-4BFD-9A23-3CD6DFBF62D8}" dt="2025-04-09T10:40:34.800" v="475" actId="26606"/>
          <ac:picMkLst>
            <pc:docMk/>
            <pc:sldMk cId="1533865684" sldId="332"/>
            <ac:picMk id="5" creationId="{C64DBA0C-0159-66C1-5A28-507D87905D79}"/>
          </ac:picMkLst>
        </pc:picChg>
        <pc:cxnChg chg="del">
          <ac:chgData name="Amalie Meling Vikse" userId="f8588e2d-2f78-4067-b114-b751c309bc77" providerId="ADAL" clId="{808DF062-48C5-4BFD-9A23-3CD6DFBF62D8}" dt="2025-04-09T10:40:34.800" v="475" actId="26606"/>
          <ac:cxnSpMkLst>
            <pc:docMk/>
            <pc:sldMk cId="1533865684" sldId="332"/>
            <ac:cxnSpMk id="11" creationId="{E4A809D5-3600-46D4-A466-67F2349A54FB}"/>
          </ac:cxnSpMkLst>
        </pc:cxnChg>
      </pc:sldChg>
      <pc:sldChg chg="delSp del mod">
        <pc:chgData name="Amalie Meling Vikse" userId="f8588e2d-2f78-4067-b114-b751c309bc77" providerId="ADAL" clId="{808DF062-48C5-4BFD-9A23-3CD6DFBF62D8}" dt="2025-04-09T09:07:43.709" v="379" actId="47"/>
        <pc:sldMkLst>
          <pc:docMk/>
          <pc:sldMk cId="3183784617" sldId="336"/>
        </pc:sldMkLst>
        <pc:picChg chg="del">
          <ac:chgData name="Amalie Meling Vikse" userId="f8588e2d-2f78-4067-b114-b751c309bc77" providerId="ADAL" clId="{808DF062-48C5-4BFD-9A23-3CD6DFBF62D8}" dt="2025-04-09T09:06:39.356" v="375" actId="478"/>
          <ac:picMkLst>
            <pc:docMk/>
            <pc:sldMk cId="3183784617" sldId="336"/>
            <ac:picMk id="2" creationId="{F542062C-EDB9-4114-A728-CC1AAB25A978}"/>
          </ac:picMkLst>
        </pc:picChg>
        <pc:picChg chg="del">
          <ac:chgData name="Amalie Meling Vikse" userId="f8588e2d-2f78-4067-b114-b751c309bc77" providerId="ADAL" clId="{808DF062-48C5-4BFD-9A23-3CD6DFBF62D8}" dt="2025-04-09T09:06:37.756" v="374" actId="478"/>
          <ac:picMkLst>
            <pc:docMk/>
            <pc:sldMk cId="3183784617" sldId="336"/>
            <ac:picMk id="3" creationId="{5A0CF350-C1EE-44BF-99C0-C81DE98A8674}"/>
          </ac:picMkLst>
        </pc:picChg>
        <pc:picChg chg="del">
          <ac:chgData name="Amalie Meling Vikse" userId="f8588e2d-2f78-4067-b114-b751c309bc77" providerId="ADAL" clId="{808DF062-48C5-4BFD-9A23-3CD6DFBF62D8}" dt="2025-04-09T09:06:40.755" v="377" actId="478"/>
          <ac:picMkLst>
            <pc:docMk/>
            <pc:sldMk cId="3183784617" sldId="336"/>
            <ac:picMk id="4" creationId="{1F072035-EDE5-4F35-B673-92A27B03E119}"/>
          </ac:picMkLst>
        </pc:picChg>
        <pc:picChg chg="del">
          <ac:chgData name="Amalie Meling Vikse" userId="f8588e2d-2f78-4067-b114-b751c309bc77" providerId="ADAL" clId="{808DF062-48C5-4BFD-9A23-3CD6DFBF62D8}" dt="2025-04-09T09:06:40.106" v="376" actId="478"/>
          <ac:picMkLst>
            <pc:docMk/>
            <pc:sldMk cId="3183784617" sldId="336"/>
            <ac:picMk id="5" creationId="{43D9BB17-12FC-4B54-8C6F-3D3041760CEB}"/>
          </ac:picMkLst>
        </pc:picChg>
      </pc:sldChg>
      <pc:sldChg chg="addSp delSp modSp new mod setBg addAnim modAnim">
        <pc:chgData name="Amalie Meling Vikse" userId="f8588e2d-2f78-4067-b114-b751c309bc77" providerId="ADAL" clId="{808DF062-48C5-4BFD-9A23-3CD6DFBF62D8}" dt="2025-04-09T08:53:27.741" v="248" actId="1076"/>
        <pc:sldMkLst>
          <pc:docMk/>
          <pc:sldMk cId="3079986575" sldId="337"/>
        </pc:sldMkLst>
        <pc:spChg chg="mod">
          <ac:chgData name="Amalie Meling Vikse" userId="f8588e2d-2f78-4067-b114-b751c309bc77" providerId="ADAL" clId="{808DF062-48C5-4BFD-9A23-3CD6DFBF62D8}" dt="2025-04-09T08:49:52.533" v="211" actId="1076"/>
          <ac:spMkLst>
            <pc:docMk/>
            <pc:sldMk cId="3079986575" sldId="337"/>
            <ac:spMk id="2" creationId="{2147794E-9CED-0BA1-3327-5FF711968431}"/>
          </ac:spMkLst>
        </pc:spChg>
        <pc:spChg chg="mod ord">
          <ac:chgData name="Amalie Meling Vikse" userId="f8588e2d-2f78-4067-b114-b751c309bc77" providerId="ADAL" clId="{808DF062-48C5-4BFD-9A23-3CD6DFBF62D8}" dt="2025-04-09T08:53:27.741" v="248" actId="1076"/>
          <ac:spMkLst>
            <pc:docMk/>
            <pc:sldMk cId="3079986575" sldId="337"/>
            <ac:spMk id="3" creationId="{EAA8F4D8-2B9D-4E2F-CC71-78048B5A54CE}"/>
          </ac:spMkLst>
        </pc:spChg>
        <pc:spChg chg="add del">
          <ac:chgData name="Amalie Meling Vikse" userId="f8588e2d-2f78-4067-b114-b751c309bc77" providerId="ADAL" clId="{808DF062-48C5-4BFD-9A23-3CD6DFBF62D8}" dt="2025-04-09T08:49:45.461" v="210" actId="26606"/>
          <ac:spMkLst>
            <pc:docMk/>
            <pc:sldMk cId="3079986575" sldId="337"/>
            <ac:spMk id="10" creationId="{A3363022-C969-41E9-8EB2-E4C94908C1FA}"/>
          </ac:spMkLst>
        </pc:spChg>
        <pc:spChg chg="add del">
          <ac:chgData name="Amalie Meling Vikse" userId="f8588e2d-2f78-4067-b114-b751c309bc77" providerId="ADAL" clId="{808DF062-48C5-4BFD-9A23-3CD6DFBF62D8}" dt="2025-04-09T08:49:45.461" v="210" actId="26606"/>
          <ac:spMkLst>
            <pc:docMk/>
            <pc:sldMk cId="3079986575" sldId="337"/>
            <ac:spMk id="12" creationId="{8D1AD6B3-BE88-4CEB-BA17-790657CC4729}"/>
          </ac:spMkLst>
        </pc:spChg>
        <pc:spChg chg="add">
          <ac:chgData name="Amalie Meling Vikse" userId="f8588e2d-2f78-4067-b114-b751c309bc77" providerId="ADAL" clId="{808DF062-48C5-4BFD-9A23-3CD6DFBF62D8}" dt="2025-04-09T08:49:45.461" v="210" actId="26606"/>
          <ac:spMkLst>
            <pc:docMk/>
            <pc:sldMk cId="3079986575" sldId="337"/>
            <ac:spMk id="22" creationId="{3301E07F-4F79-4B58-8698-EF24DC1ECDBF}"/>
          </ac:spMkLst>
        </pc:spChg>
        <pc:spChg chg="add">
          <ac:chgData name="Amalie Meling Vikse" userId="f8588e2d-2f78-4067-b114-b751c309bc77" providerId="ADAL" clId="{808DF062-48C5-4BFD-9A23-3CD6DFBF62D8}" dt="2025-04-09T08:49:45.461" v="210" actId="26606"/>
          <ac:spMkLst>
            <pc:docMk/>
            <pc:sldMk cId="3079986575" sldId="337"/>
            <ac:spMk id="24" creationId="{E58B2195-5055-402F-A3E7-53FF0E4980C3}"/>
          </ac:spMkLst>
        </pc:spChg>
        <pc:spChg chg="add">
          <ac:chgData name="Amalie Meling Vikse" userId="f8588e2d-2f78-4067-b114-b751c309bc77" providerId="ADAL" clId="{808DF062-48C5-4BFD-9A23-3CD6DFBF62D8}" dt="2025-04-09T08:49:45.461" v="210" actId="26606"/>
          <ac:spMkLst>
            <pc:docMk/>
            <pc:sldMk cId="3079986575" sldId="337"/>
            <ac:spMk id="26" creationId="{9EE6F773-742A-491A-9A00-A2A150DF500A}"/>
          </ac:spMkLst>
        </pc:spChg>
        <pc:grpChg chg="add del">
          <ac:chgData name="Amalie Meling Vikse" userId="f8588e2d-2f78-4067-b114-b751c309bc77" providerId="ADAL" clId="{808DF062-48C5-4BFD-9A23-3CD6DFBF62D8}" dt="2025-04-09T08:49:45.461" v="210" actId="26606"/>
          <ac:grpSpMkLst>
            <pc:docMk/>
            <pc:sldMk cId="3079986575" sldId="337"/>
            <ac:grpSpMk id="14" creationId="{89D1390B-7E13-4B4F-9CB2-391063412E54}"/>
          </ac:grpSpMkLst>
        </pc:grpChg>
        <pc:picChg chg="add mod">
          <ac:chgData name="Amalie Meling Vikse" userId="f8588e2d-2f78-4067-b114-b751c309bc77" providerId="ADAL" clId="{808DF062-48C5-4BFD-9A23-3CD6DFBF62D8}" dt="2025-04-09T08:49:45.461" v="210" actId="26606"/>
          <ac:picMkLst>
            <pc:docMk/>
            <pc:sldMk cId="3079986575" sldId="337"/>
            <ac:picMk id="7" creationId="{03785D09-F84E-EB60-2BF9-EC9AD380FE6A}"/>
          </ac:picMkLst>
        </pc:picChg>
      </pc:sldChg>
      <pc:sldChg chg="delSp modSp add del mod">
        <pc:chgData name="Amalie Meling Vikse" userId="f8588e2d-2f78-4067-b114-b751c309bc77" providerId="ADAL" clId="{808DF062-48C5-4BFD-9A23-3CD6DFBF62D8}" dt="2025-04-09T09:10:48.639" v="421" actId="47"/>
        <pc:sldMkLst>
          <pc:docMk/>
          <pc:sldMk cId="2470996978" sldId="404"/>
        </pc:sldMkLst>
        <pc:spChg chg="del">
          <ac:chgData name="Amalie Meling Vikse" userId="f8588e2d-2f78-4067-b114-b751c309bc77" providerId="ADAL" clId="{808DF062-48C5-4BFD-9A23-3CD6DFBF62D8}" dt="2025-04-09T09:08:48.298" v="393" actId="478"/>
          <ac:spMkLst>
            <pc:docMk/>
            <pc:sldMk cId="2470996978" sldId="404"/>
            <ac:spMk id="6" creationId="{B7C7003D-FEFB-38EA-C50B-F0B07E72F6CD}"/>
          </ac:spMkLst>
        </pc:spChg>
        <pc:spChg chg="del mod">
          <ac:chgData name="Amalie Meling Vikse" userId="f8588e2d-2f78-4067-b114-b751c309bc77" providerId="ADAL" clId="{808DF062-48C5-4BFD-9A23-3CD6DFBF62D8}" dt="2025-04-09T09:08:50.042" v="395" actId="478"/>
          <ac:spMkLst>
            <pc:docMk/>
            <pc:sldMk cId="2470996978" sldId="404"/>
            <ac:spMk id="12" creationId="{1EF0FD6C-70BC-923A-705E-620A750FB693}"/>
          </ac:spMkLst>
        </pc:spChg>
        <pc:spChg chg="del">
          <ac:chgData name="Amalie Meling Vikse" userId="f8588e2d-2f78-4067-b114-b751c309bc77" providerId="ADAL" clId="{808DF062-48C5-4BFD-9A23-3CD6DFBF62D8}" dt="2025-04-09T09:08:29.631" v="382" actId="478"/>
          <ac:spMkLst>
            <pc:docMk/>
            <pc:sldMk cId="2470996978" sldId="404"/>
            <ac:spMk id="28" creationId="{5E2B1970-DF67-544B-1E08-553A7BE61788}"/>
          </ac:spMkLst>
        </pc:spChg>
        <pc:grpChg chg="del mod">
          <ac:chgData name="Amalie Meling Vikse" userId="f8588e2d-2f78-4067-b114-b751c309bc77" providerId="ADAL" clId="{808DF062-48C5-4BFD-9A23-3CD6DFBF62D8}" dt="2025-04-09T09:08:31.530" v="384" actId="478"/>
          <ac:grpSpMkLst>
            <pc:docMk/>
            <pc:sldMk cId="2470996978" sldId="404"/>
            <ac:grpSpMk id="30" creationId="{10B1044F-0B2D-3084-9FD1-227511C6E2FE}"/>
          </ac:grpSpMkLst>
        </pc:grpChg>
        <pc:grpChg chg="del">
          <ac:chgData name="Amalie Meling Vikse" userId="f8588e2d-2f78-4067-b114-b751c309bc77" providerId="ADAL" clId="{808DF062-48C5-4BFD-9A23-3CD6DFBF62D8}" dt="2025-04-09T09:08:32.764" v="386" actId="478"/>
          <ac:grpSpMkLst>
            <pc:docMk/>
            <pc:sldMk cId="2470996978" sldId="404"/>
            <ac:grpSpMk id="31" creationId="{BD91F918-255F-3FA8-1EB3-9F873EDBDEE6}"/>
          </ac:grpSpMkLst>
        </pc:grpChg>
        <pc:grpChg chg="del">
          <ac:chgData name="Amalie Meling Vikse" userId="f8588e2d-2f78-4067-b114-b751c309bc77" providerId="ADAL" clId="{808DF062-48C5-4BFD-9A23-3CD6DFBF62D8}" dt="2025-04-09T09:08:32.231" v="385" actId="478"/>
          <ac:grpSpMkLst>
            <pc:docMk/>
            <pc:sldMk cId="2470996978" sldId="404"/>
            <ac:grpSpMk id="50" creationId="{BCBEF4F0-19A5-D931-990A-1B93A8CB666C}"/>
          </ac:grpSpMkLst>
        </pc:grpChg>
        <pc:picChg chg="mod">
          <ac:chgData name="Amalie Meling Vikse" userId="f8588e2d-2f78-4067-b114-b751c309bc77" providerId="ADAL" clId="{808DF062-48C5-4BFD-9A23-3CD6DFBF62D8}" dt="2025-04-09T09:09:08.634" v="401" actId="1076"/>
          <ac:picMkLst>
            <pc:docMk/>
            <pc:sldMk cId="2470996978" sldId="404"/>
            <ac:picMk id="4" creationId="{F43C7528-B185-952A-FB87-C8DE2C1BA56C}"/>
          </ac:picMkLst>
        </pc:picChg>
        <pc:picChg chg="mod">
          <ac:chgData name="Amalie Meling Vikse" userId="f8588e2d-2f78-4067-b114-b751c309bc77" providerId="ADAL" clId="{808DF062-48C5-4BFD-9A23-3CD6DFBF62D8}" dt="2025-04-09T09:10:10.720" v="410" actId="1076"/>
          <ac:picMkLst>
            <pc:docMk/>
            <pc:sldMk cId="2470996978" sldId="404"/>
            <ac:picMk id="13" creationId="{CCC23622-1E4F-5D3A-3BE0-934BABF20169}"/>
          </ac:picMkLst>
        </pc:picChg>
        <pc:cxnChg chg="del">
          <ac:chgData name="Amalie Meling Vikse" userId="f8588e2d-2f78-4067-b114-b751c309bc77" providerId="ADAL" clId="{808DF062-48C5-4BFD-9A23-3CD6DFBF62D8}" dt="2025-04-09T09:08:50.915" v="396" actId="478"/>
          <ac:cxnSpMkLst>
            <pc:docMk/>
            <pc:sldMk cId="2470996978" sldId="404"/>
            <ac:cxnSpMk id="8" creationId="{20AD6FEA-51A6-C303-FAE7-EC1A5D5AEEEA}"/>
          </ac:cxnSpMkLst>
        </pc:cxnChg>
        <pc:cxnChg chg="del">
          <ac:chgData name="Amalie Meling Vikse" userId="f8588e2d-2f78-4067-b114-b751c309bc77" providerId="ADAL" clId="{808DF062-48C5-4BFD-9A23-3CD6DFBF62D8}" dt="2025-04-09T09:08:47.632" v="392" actId="478"/>
          <ac:cxnSpMkLst>
            <pc:docMk/>
            <pc:sldMk cId="2470996978" sldId="404"/>
            <ac:cxnSpMk id="11" creationId="{3C4A666F-407A-1A91-724A-D31DDBB3C3BE}"/>
          </ac:cxnSpMkLst>
        </pc:cxnChg>
        <pc:cxnChg chg="del">
          <ac:chgData name="Amalie Meling Vikse" userId="f8588e2d-2f78-4067-b114-b751c309bc77" providerId="ADAL" clId="{808DF062-48C5-4BFD-9A23-3CD6DFBF62D8}" dt="2025-04-09T09:08:34.114" v="387" actId="478"/>
          <ac:cxnSpMkLst>
            <pc:docMk/>
            <pc:sldMk cId="2470996978" sldId="404"/>
            <ac:cxnSpMk id="26" creationId="{CEF97346-DB35-3604-7367-6C5D88DCFA47}"/>
          </ac:cxnSpMkLst>
        </pc:cxnChg>
      </pc:sldChg>
      <pc:sldChg chg="delSp modSp add mod">
        <pc:chgData name="Amalie Meling Vikse" userId="f8588e2d-2f78-4067-b114-b751c309bc77" providerId="ADAL" clId="{808DF062-48C5-4BFD-9A23-3CD6DFBF62D8}" dt="2025-04-09T09:13:08.578" v="427" actId="1076"/>
        <pc:sldMkLst>
          <pc:docMk/>
          <pc:sldMk cId="692498995" sldId="406"/>
        </pc:sldMkLst>
        <pc:spChg chg="mod">
          <ac:chgData name="Amalie Meling Vikse" userId="f8588e2d-2f78-4067-b114-b751c309bc77" providerId="ADAL" clId="{808DF062-48C5-4BFD-9A23-3CD6DFBF62D8}" dt="2025-04-09T09:13:08.578" v="427" actId="1076"/>
          <ac:spMkLst>
            <pc:docMk/>
            <pc:sldMk cId="692498995" sldId="406"/>
            <ac:spMk id="5" creationId="{D9A11589-369C-A78D-890F-C0F0FDDA69D1}"/>
          </ac:spMkLst>
        </pc:spChg>
        <pc:spChg chg="del">
          <ac:chgData name="Amalie Meling Vikse" userId="f8588e2d-2f78-4067-b114-b751c309bc77" providerId="ADAL" clId="{808DF062-48C5-4BFD-9A23-3CD6DFBF62D8}" dt="2025-04-09T09:10:29.672" v="412" actId="478"/>
          <ac:spMkLst>
            <pc:docMk/>
            <pc:sldMk cId="692498995" sldId="406"/>
            <ac:spMk id="6" creationId="{B7C7003D-FEFB-38EA-C50B-F0B07E72F6CD}"/>
          </ac:spMkLst>
        </pc:spChg>
        <pc:spChg chg="del">
          <ac:chgData name="Amalie Meling Vikse" userId="f8588e2d-2f78-4067-b114-b751c309bc77" providerId="ADAL" clId="{808DF062-48C5-4BFD-9A23-3CD6DFBF62D8}" dt="2025-04-09T09:10:34.541" v="415" actId="478"/>
          <ac:spMkLst>
            <pc:docMk/>
            <pc:sldMk cId="692498995" sldId="406"/>
            <ac:spMk id="9" creationId="{D989E65D-3E35-41BE-1AD1-9865BDAFEB31}"/>
          </ac:spMkLst>
        </pc:spChg>
        <pc:spChg chg="del">
          <ac:chgData name="Amalie Meling Vikse" userId="f8588e2d-2f78-4067-b114-b751c309bc77" providerId="ADAL" clId="{808DF062-48C5-4BFD-9A23-3CD6DFBF62D8}" dt="2025-04-09T09:10:32.355" v="414" actId="478"/>
          <ac:spMkLst>
            <pc:docMk/>
            <pc:sldMk cId="692498995" sldId="406"/>
            <ac:spMk id="12" creationId="{1EF0FD6C-70BC-923A-705E-620A750FB693}"/>
          </ac:spMkLst>
        </pc:spChg>
        <pc:grpChg chg="del mod">
          <ac:chgData name="Amalie Meling Vikse" userId="f8588e2d-2f78-4067-b114-b751c309bc77" providerId="ADAL" clId="{808DF062-48C5-4BFD-9A23-3CD6DFBF62D8}" dt="2025-04-09T09:10:35.844" v="418" actId="478"/>
          <ac:grpSpMkLst>
            <pc:docMk/>
            <pc:sldMk cId="692498995" sldId="406"/>
            <ac:grpSpMk id="30" creationId="{10B1044F-0B2D-3084-9FD1-227511C6E2FE}"/>
          </ac:grpSpMkLst>
        </pc:grpChg>
        <pc:grpChg chg="del">
          <ac:chgData name="Amalie Meling Vikse" userId="f8588e2d-2f78-4067-b114-b751c309bc77" providerId="ADAL" clId="{808DF062-48C5-4BFD-9A23-3CD6DFBF62D8}" dt="2025-04-09T09:10:36.604" v="419" actId="478"/>
          <ac:grpSpMkLst>
            <pc:docMk/>
            <pc:sldMk cId="692498995" sldId="406"/>
            <ac:grpSpMk id="31" creationId="{BD91F918-255F-3FA8-1EB3-9F873EDBDEE6}"/>
          </ac:grpSpMkLst>
        </pc:grpChg>
        <pc:grpChg chg="del">
          <ac:chgData name="Amalie Meling Vikse" userId="f8588e2d-2f78-4067-b114-b751c309bc77" providerId="ADAL" clId="{808DF062-48C5-4BFD-9A23-3CD6DFBF62D8}" dt="2025-04-09T09:10:35.156" v="416" actId="478"/>
          <ac:grpSpMkLst>
            <pc:docMk/>
            <pc:sldMk cId="692498995" sldId="406"/>
            <ac:grpSpMk id="50" creationId="{BCBEF4F0-19A5-D931-990A-1B93A8CB666C}"/>
          </ac:grpSpMkLst>
        </pc:grpChg>
        <pc:cxnChg chg="del">
          <ac:chgData name="Amalie Meling Vikse" userId="f8588e2d-2f78-4067-b114-b751c309bc77" providerId="ADAL" clId="{808DF062-48C5-4BFD-9A23-3CD6DFBF62D8}" dt="2025-04-09T09:10:30.938" v="413" actId="478"/>
          <ac:cxnSpMkLst>
            <pc:docMk/>
            <pc:sldMk cId="692498995" sldId="406"/>
            <ac:cxnSpMk id="8" creationId="{20AD6FEA-51A6-C303-FAE7-EC1A5D5AEEEA}"/>
          </ac:cxnSpMkLst>
        </pc:cxnChg>
        <pc:cxnChg chg="del">
          <ac:chgData name="Amalie Meling Vikse" userId="f8588e2d-2f78-4067-b114-b751c309bc77" providerId="ADAL" clId="{808DF062-48C5-4BFD-9A23-3CD6DFBF62D8}" dt="2025-04-09T09:10:29.020" v="411" actId="478"/>
          <ac:cxnSpMkLst>
            <pc:docMk/>
            <pc:sldMk cId="692498995" sldId="406"/>
            <ac:cxnSpMk id="11" creationId="{3C4A666F-407A-1A91-724A-D31DDBB3C3BE}"/>
          </ac:cxnSpMkLst>
        </pc:cxnChg>
        <pc:cxnChg chg="del">
          <ac:chgData name="Amalie Meling Vikse" userId="f8588e2d-2f78-4067-b114-b751c309bc77" providerId="ADAL" clId="{808DF062-48C5-4BFD-9A23-3CD6DFBF62D8}" dt="2025-04-09T09:10:38.062" v="420" actId="478"/>
          <ac:cxnSpMkLst>
            <pc:docMk/>
            <pc:sldMk cId="692498995" sldId="406"/>
            <ac:cxnSpMk id="26" creationId="{CEF97346-DB35-3604-7367-6C5D88DCFA47}"/>
          </ac:cxnSpMkLst>
        </pc:cxnChg>
      </pc:sldChg>
      <pc:sldChg chg="add del">
        <pc:chgData name="Amalie Meling Vikse" userId="f8588e2d-2f78-4067-b114-b751c309bc77" providerId="ADAL" clId="{808DF062-48C5-4BFD-9A23-3CD6DFBF62D8}" dt="2025-04-09T09:10:49.272" v="422" actId="47"/>
        <pc:sldMkLst>
          <pc:docMk/>
          <pc:sldMk cId="48501504" sldId="407"/>
        </pc:sldMkLst>
      </pc:sldChg>
      <pc:sldChg chg="addSp delSp modSp add del mod modTransition modAnim">
        <pc:chgData name="Amalie Meling Vikse" userId="f8588e2d-2f78-4067-b114-b751c309bc77" providerId="ADAL" clId="{808DF062-48C5-4BFD-9A23-3CD6DFBF62D8}" dt="2025-04-09T09:15:20.438" v="450" actId="47"/>
        <pc:sldMkLst>
          <pc:docMk/>
          <pc:sldMk cId="1856792100" sldId="407"/>
        </pc:sldMkLst>
        <pc:spChg chg="add del mod">
          <ac:chgData name="Amalie Meling Vikse" userId="f8588e2d-2f78-4067-b114-b751c309bc77" providerId="ADAL" clId="{808DF062-48C5-4BFD-9A23-3CD6DFBF62D8}" dt="2025-04-09T09:14:03.583" v="437" actId="478"/>
          <ac:spMkLst>
            <pc:docMk/>
            <pc:sldMk cId="1856792100" sldId="407"/>
            <ac:spMk id="5" creationId="{7C36A246-3FF7-FF94-2232-38D100AD09EA}"/>
          </ac:spMkLst>
        </pc:spChg>
        <pc:spChg chg="mod">
          <ac:chgData name="Amalie Meling Vikse" userId="f8588e2d-2f78-4067-b114-b751c309bc77" providerId="ADAL" clId="{808DF062-48C5-4BFD-9A23-3CD6DFBF62D8}" dt="2025-04-09T09:14:13.118" v="441" actId="1076"/>
          <ac:spMkLst>
            <pc:docMk/>
            <pc:sldMk cId="1856792100" sldId="407"/>
            <ac:spMk id="14" creationId="{DB3EDC9D-AEED-3442-8EDB-B8D5AB3054A7}"/>
          </ac:spMkLst>
        </pc:spChg>
        <pc:picChg chg="add mod">
          <ac:chgData name="Amalie Meling Vikse" userId="f8588e2d-2f78-4067-b114-b751c309bc77" providerId="ADAL" clId="{808DF062-48C5-4BFD-9A23-3CD6DFBF62D8}" dt="2025-04-09T09:14:51.803" v="448" actId="1076"/>
          <ac:picMkLst>
            <pc:docMk/>
            <pc:sldMk cId="1856792100" sldId="407"/>
            <ac:picMk id="3" creationId="{19DF072D-C06C-B3C1-6089-24D49DBD14D9}"/>
          </ac:picMkLst>
        </pc:picChg>
        <pc:picChg chg="mod">
          <ac:chgData name="Amalie Meling Vikse" userId="f8588e2d-2f78-4067-b114-b751c309bc77" providerId="ADAL" clId="{808DF062-48C5-4BFD-9A23-3CD6DFBF62D8}" dt="2025-04-09T09:14:21.150" v="445" actId="1076"/>
          <ac:picMkLst>
            <pc:docMk/>
            <pc:sldMk cId="1856792100" sldId="407"/>
            <ac:picMk id="4" creationId="{048BD28D-7C36-C85F-DDE9-37486D748227}"/>
          </ac:picMkLst>
        </pc:picChg>
      </pc:sldChg>
      <pc:sldChg chg="add del">
        <pc:chgData name="Amalie Meling Vikse" userId="f8588e2d-2f78-4067-b114-b751c309bc77" providerId="ADAL" clId="{808DF062-48C5-4BFD-9A23-3CD6DFBF62D8}" dt="2025-04-09T09:09:53.352" v="408" actId="47"/>
        <pc:sldMkLst>
          <pc:docMk/>
          <pc:sldMk cId="1347351670" sldId="408"/>
        </pc:sldMkLst>
      </pc:sldChg>
      <pc:sldChg chg="add del">
        <pc:chgData name="Amalie Meling Vikse" userId="f8588e2d-2f78-4067-b114-b751c309bc77" providerId="ADAL" clId="{808DF062-48C5-4BFD-9A23-3CD6DFBF62D8}" dt="2025-04-09T09:09:22.875" v="404" actId="47"/>
        <pc:sldMkLst>
          <pc:docMk/>
          <pc:sldMk cId="3282331711" sldId="40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6C1CE-6762-418D-A09C-4E4301DD67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62ED30-58C8-4F41-BFAA-B749382DCD2F}">
      <dgm:prSet/>
      <dgm:spPr>
        <a:solidFill>
          <a:srgbClr val="00AFBA"/>
        </a:solidFill>
      </dgm:spPr>
      <dgm:t>
        <a:bodyPr/>
        <a:lstStyle/>
        <a:p>
          <a:r>
            <a:rPr lang="nb-NO"/>
            <a:t>Rent praksisopphold</a:t>
          </a:r>
          <a:endParaRPr lang="en-US"/>
        </a:p>
      </dgm:t>
    </dgm:pt>
    <dgm:pt modelId="{D718F0D7-E546-40E2-8755-E48C4F1FFAB8}" type="parTrans" cxnId="{0BBB5651-7903-4E9B-8193-5DA16742D680}">
      <dgm:prSet/>
      <dgm:spPr/>
      <dgm:t>
        <a:bodyPr/>
        <a:lstStyle/>
        <a:p>
          <a:endParaRPr lang="en-US"/>
        </a:p>
      </dgm:t>
    </dgm:pt>
    <dgm:pt modelId="{E05A8349-5C49-4F1D-BB68-FA9FB746D1AB}" type="sibTrans" cxnId="{0BBB5651-7903-4E9B-8193-5DA16742D680}">
      <dgm:prSet/>
      <dgm:spPr/>
      <dgm:t>
        <a:bodyPr/>
        <a:lstStyle/>
        <a:p>
          <a:endParaRPr lang="en-US"/>
        </a:p>
      </dgm:t>
    </dgm:pt>
    <dgm:pt modelId="{DD180FE8-E247-44AB-9B05-12494C93F9D6}">
      <dgm:prSet/>
      <dgm:spPr>
        <a:ln>
          <a:solidFill>
            <a:srgbClr val="00AFBA"/>
          </a:solidFill>
        </a:ln>
      </dgm:spPr>
      <dgm:t>
        <a:bodyPr/>
        <a:lstStyle/>
        <a:p>
          <a:pPr>
            <a:buNone/>
          </a:pPr>
          <a:r>
            <a:rPr lang="nb-NO" dirty="0"/>
            <a:t>+ 150 Euro per måned</a:t>
          </a:r>
          <a:endParaRPr lang="en-US" dirty="0"/>
        </a:p>
      </dgm:t>
    </dgm:pt>
    <dgm:pt modelId="{B2E8ACC6-494A-4BE7-9914-E480DED26AB3}" type="parTrans" cxnId="{EE791CC3-22AB-4D87-AB19-461B583D372F}">
      <dgm:prSet/>
      <dgm:spPr/>
      <dgm:t>
        <a:bodyPr/>
        <a:lstStyle/>
        <a:p>
          <a:endParaRPr lang="en-US"/>
        </a:p>
      </dgm:t>
    </dgm:pt>
    <dgm:pt modelId="{875EED16-7B4C-4A44-92ED-B0DE505878DF}" type="sibTrans" cxnId="{EE791CC3-22AB-4D87-AB19-461B583D372F}">
      <dgm:prSet/>
      <dgm:spPr/>
      <dgm:t>
        <a:bodyPr/>
        <a:lstStyle/>
        <a:p>
          <a:endParaRPr lang="en-US"/>
        </a:p>
      </dgm:t>
    </dgm:pt>
    <dgm:pt modelId="{75F2B304-D92E-4B5F-B3E5-D277FC2FE2B6}">
      <dgm:prSet/>
      <dgm:spPr>
        <a:solidFill>
          <a:srgbClr val="00AFBA"/>
        </a:solidFill>
      </dgm:spPr>
      <dgm:t>
        <a:bodyPr/>
        <a:lstStyle/>
        <a:p>
          <a:r>
            <a:rPr lang="nb-NO" dirty="0"/>
            <a:t>Underrepresenterte grupper</a:t>
          </a:r>
          <a:endParaRPr lang="en-US" dirty="0"/>
        </a:p>
      </dgm:t>
    </dgm:pt>
    <dgm:pt modelId="{4062A624-59E0-449F-9FD8-1E2CF24A280E}" type="parTrans" cxnId="{90C47C0B-9D97-4FF0-B61F-E353052B2A87}">
      <dgm:prSet/>
      <dgm:spPr/>
      <dgm:t>
        <a:bodyPr/>
        <a:lstStyle/>
        <a:p>
          <a:endParaRPr lang="en-US"/>
        </a:p>
      </dgm:t>
    </dgm:pt>
    <dgm:pt modelId="{D63D0C73-0183-494A-8F10-4484437D609D}" type="sibTrans" cxnId="{90C47C0B-9D97-4FF0-B61F-E353052B2A87}">
      <dgm:prSet/>
      <dgm:spPr/>
      <dgm:t>
        <a:bodyPr/>
        <a:lstStyle/>
        <a:p>
          <a:endParaRPr lang="en-US"/>
        </a:p>
      </dgm:t>
    </dgm:pt>
    <dgm:pt modelId="{10F7C00B-4FF9-4B6D-B82F-F606D2FD7E22}">
      <dgm:prSet/>
      <dgm:spPr>
        <a:ln>
          <a:solidFill>
            <a:srgbClr val="00AFBA"/>
          </a:solidFill>
        </a:ln>
      </dgm:spPr>
      <dgm:t>
        <a:bodyPr/>
        <a:lstStyle/>
        <a:p>
          <a:r>
            <a:rPr lang="nb-NO" dirty="0"/>
            <a:t>Barn under 18</a:t>
          </a:r>
          <a:endParaRPr lang="en-US" dirty="0"/>
        </a:p>
      </dgm:t>
    </dgm:pt>
    <dgm:pt modelId="{B0A26DB9-D33B-4C8E-AC46-35DD6FD4C809}" type="parTrans" cxnId="{64AE51BF-CE15-4161-A312-3AD4BF60AC40}">
      <dgm:prSet/>
      <dgm:spPr/>
      <dgm:t>
        <a:bodyPr/>
        <a:lstStyle/>
        <a:p>
          <a:endParaRPr lang="en-US"/>
        </a:p>
      </dgm:t>
    </dgm:pt>
    <dgm:pt modelId="{4058CFFF-1E87-40AD-A793-567074BC5CB3}" type="sibTrans" cxnId="{64AE51BF-CE15-4161-A312-3AD4BF60AC40}">
      <dgm:prSet/>
      <dgm:spPr/>
      <dgm:t>
        <a:bodyPr/>
        <a:lstStyle/>
        <a:p>
          <a:endParaRPr lang="en-US"/>
        </a:p>
      </dgm:t>
    </dgm:pt>
    <dgm:pt modelId="{B5DB4939-3FE0-4C58-B8B9-12F6BD4E6A7F}">
      <dgm:prSet/>
      <dgm:spPr>
        <a:ln>
          <a:solidFill>
            <a:srgbClr val="00AFBA"/>
          </a:solidFill>
        </a:ln>
      </dgm:spPr>
      <dgm:t>
        <a:bodyPr/>
        <a:lstStyle/>
        <a:p>
          <a:r>
            <a:rPr lang="nb-NO" dirty="0"/>
            <a:t>Omsorgsansvar for familiemedlemmer </a:t>
          </a:r>
          <a:endParaRPr lang="en-US" dirty="0"/>
        </a:p>
      </dgm:t>
    </dgm:pt>
    <dgm:pt modelId="{F1F687A4-155A-4987-AC25-54686BDA67F6}" type="parTrans" cxnId="{E170582E-56B8-409A-8305-366D01E4F865}">
      <dgm:prSet/>
      <dgm:spPr/>
      <dgm:t>
        <a:bodyPr/>
        <a:lstStyle/>
        <a:p>
          <a:endParaRPr lang="en-US"/>
        </a:p>
      </dgm:t>
    </dgm:pt>
    <dgm:pt modelId="{7A26422C-6C4E-4BF5-A6B8-1B93D7897574}" type="sibTrans" cxnId="{E170582E-56B8-409A-8305-366D01E4F865}">
      <dgm:prSet/>
      <dgm:spPr/>
      <dgm:t>
        <a:bodyPr/>
        <a:lstStyle/>
        <a:p>
          <a:endParaRPr lang="en-US"/>
        </a:p>
      </dgm:t>
    </dgm:pt>
    <dgm:pt modelId="{45E46C3B-8ACF-4AA2-B582-279473CC7F2F}">
      <dgm:prSet/>
      <dgm:spPr>
        <a:ln>
          <a:solidFill>
            <a:srgbClr val="00AFBA"/>
          </a:solidFill>
        </a:ln>
      </dgm:spPr>
      <dgm:t>
        <a:bodyPr/>
        <a:lstStyle/>
        <a:p>
          <a:r>
            <a:rPr lang="nb-NO" dirty="0"/>
            <a:t>Varig nedsatt funksjonsevne og/eller kroniske sykdommer</a:t>
          </a:r>
          <a:endParaRPr lang="en-US" dirty="0"/>
        </a:p>
      </dgm:t>
    </dgm:pt>
    <dgm:pt modelId="{92B784D9-C72C-42D7-A0E8-8C07115489BB}" type="parTrans" cxnId="{DB96EB3C-9EC5-4C74-88BE-C4EFC71FCD28}">
      <dgm:prSet/>
      <dgm:spPr/>
      <dgm:t>
        <a:bodyPr/>
        <a:lstStyle/>
        <a:p>
          <a:endParaRPr lang="en-US"/>
        </a:p>
      </dgm:t>
    </dgm:pt>
    <dgm:pt modelId="{F885FFE4-B803-42D5-A9CE-5B77C35862B1}" type="sibTrans" cxnId="{DB96EB3C-9EC5-4C74-88BE-C4EFC71FCD28}">
      <dgm:prSet/>
      <dgm:spPr/>
      <dgm:t>
        <a:bodyPr/>
        <a:lstStyle/>
        <a:p>
          <a:endParaRPr lang="en-US"/>
        </a:p>
      </dgm:t>
    </dgm:pt>
    <dgm:pt modelId="{70CF58B0-5C1F-4810-8280-539E6EF4CD93}">
      <dgm:prSet/>
      <dgm:spPr>
        <a:ln>
          <a:solidFill>
            <a:srgbClr val="00AFBA"/>
          </a:solidFill>
        </a:ln>
      </dgm:spPr>
      <dgm:t>
        <a:bodyPr/>
        <a:lstStyle/>
        <a:p>
          <a:r>
            <a:rPr lang="nb-NO" dirty="0"/>
            <a:t>Flyktningstatus</a:t>
          </a:r>
          <a:endParaRPr lang="en-US" dirty="0"/>
        </a:p>
      </dgm:t>
    </dgm:pt>
    <dgm:pt modelId="{8733EB00-E0B5-41F7-A58E-ABB03F0CF6E9}" type="parTrans" cxnId="{D7E28DC9-9FC7-4DB9-9262-61AA31C196F0}">
      <dgm:prSet/>
      <dgm:spPr/>
      <dgm:t>
        <a:bodyPr/>
        <a:lstStyle/>
        <a:p>
          <a:endParaRPr lang="en-US"/>
        </a:p>
      </dgm:t>
    </dgm:pt>
    <dgm:pt modelId="{58BDA7FA-5C60-471E-BDAD-22C61FE96119}" type="sibTrans" cxnId="{D7E28DC9-9FC7-4DB9-9262-61AA31C196F0}">
      <dgm:prSet/>
      <dgm:spPr/>
      <dgm:t>
        <a:bodyPr/>
        <a:lstStyle/>
        <a:p>
          <a:endParaRPr lang="en-US"/>
        </a:p>
      </dgm:t>
    </dgm:pt>
    <dgm:pt modelId="{5C3B3352-7F78-45B2-B453-F59309829411}">
      <dgm:prSet/>
      <dgm:spPr>
        <a:ln>
          <a:solidFill>
            <a:srgbClr val="00AFBA"/>
          </a:solidFill>
        </a:ln>
      </dgm:spPr>
      <dgm:t>
        <a:bodyPr/>
        <a:lstStyle/>
        <a:p>
          <a:r>
            <a:rPr lang="nb-NO" dirty="0"/>
            <a:t>Urfolk og nasjonale minoriteter</a:t>
          </a:r>
          <a:endParaRPr lang="en-US" dirty="0"/>
        </a:p>
      </dgm:t>
    </dgm:pt>
    <dgm:pt modelId="{CF718156-1F8C-4AFE-B53A-3C33D56D2F6F}" type="parTrans" cxnId="{F41A1E8D-7235-4CBF-9D5E-778C1110B734}">
      <dgm:prSet/>
      <dgm:spPr/>
      <dgm:t>
        <a:bodyPr/>
        <a:lstStyle/>
        <a:p>
          <a:endParaRPr lang="en-US"/>
        </a:p>
      </dgm:t>
    </dgm:pt>
    <dgm:pt modelId="{169DF7E2-C717-44D3-BC8D-498A33DA8360}" type="sibTrans" cxnId="{F41A1E8D-7235-4CBF-9D5E-778C1110B734}">
      <dgm:prSet/>
      <dgm:spPr/>
      <dgm:t>
        <a:bodyPr/>
        <a:lstStyle/>
        <a:p>
          <a:endParaRPr lang="en-US"/>
        </a:p>
      </dgm:t>
    </dgm:pt>
    <dgm:pt modelId="{A8F7FEBF-692E-46AB-BCE3-9F248624D63B}">
      <dgm:prSet/>
      <dgm:spPr>
        <a:ln>
          <a:solidFill>
            <a:srgbClr val="00AFBA"/>
          </a:solidFill>
        </a:ln>
      </dgm:spPr>
      <dgm:t>
        <a:bodyPr/>
        <a:lstStyle/>
        <a:p>
          <a:pPr>
            <a:buNone/>
          </a:pPr>
          <a:r>
            <a:rPr lang="en-US"/>
            <a:t>+ 250 Euro per </a:t>
          </a:r>
          <a:r>
            <a:rPr lang="en-US" err="1"/>
            <a:t>måned</a:t>
          </a:r>
          <a:endParaRPr lang="en-US"/>
        </a:p>
      </dgm:t>
    </dgm:pt>
    <dgm:pt modelId="{3CCDDCAA-20EE-4F65-BB83-41998A95EB6F}" type="parTrans" cxnId="{46FB4BCE-CB22-487F-BD85-F1EF7DBF174B}">
      <dgm:prSet/>
      <dgm:spPr/>
      <dgm:t>
        <a:bodyPr/>
        <a:lstStyle/>
        <a:p>
          <a:endParaRPr lang="nb-NO"/>
        </a:p>
      </dgm:t>
    </dgm:pt>
    <dgm:pt modelId="{A497165D-FA42-43AC-AEC9-86463585A2F2}" type="sibTrans" cxnId="{46FB4BCE-CB22-487F-BD85-F1EF7DBF174B}">
      <dgm:prSet/>
      <dgm:spPr/>
      <dgm:t>
        <a:bodyPr/>
        <a:lstStyle/>
        <a:p>
          <a:endParaRPr lang="nb-NO"/>
        </a:p>
      </dgm:t>
    </dgm:pt>
    <dgm:pt modelId="{6A6E140E-42A4-4717-9477-48663C1B970F}">
      <dgm:prSet/>
      <dgm:spPr>
        <a:ln>
          <a:solidFill>
            <a:srgbClr val="00AFBA"/>
          </a:solidFill>
        </a:ln>
      </dgm:spPr>
      <dgm:t>
        <a:bodyPr/>
        <a:lstStyle/>
        <a:p>
          <a:pPr>
            <a:buNone/>
          </a:pPr>
          <a:endParaRPr lang="en-US"/>
        </a:p>
      </dgm:t>
    </dgm:pt>
    <dgm:pt modelId="{3D86E72C-A342-4516-9327-0DC0BA73E3CB}" type="parTrans" cxnId="{4A6FA6C3-C31C-43BF-8E8C-6666EB1061E5}">
      <dgm:prSet/>
      <dgm:spPr/>
      <dgm:t>
        <a:bodyPr/>
        <a:lstStyle/>
        <a:p>
          <a:endParaRPr lang="nb-NO"/>
        </a:p>
      </dgm:t>
    </dgm:pt>
    <dgm:pt modelId="{DB2B0047-658C-4942-9174-45549D7233FF}" type="sibTrans" cxnId="{4A6FA6C3-C31C-43BF-8E8C-6666EB1061E5}">
      <dgm:prSet/>
      <dgm:spPr/>
      <dgm:t>
        <a:bodyPr/>
        <a:lstStyle/>
        <a:p>
          <a:endParaRPr lang="nb-NO"/>
        </a:p>
      </dgm:t>
    </dgm:pt>
    <dgm:pt modelId="{DA0BC9DF-790C-4E6F-9075-4010B72E03E0}" type="pres">
      <dgm:prSet presAssocID="{2D56C1CE-6762-418D-A09C-4E4301DD67D1}" presName="linear" presStyleCnt="0">
        <dgm:presLayoutVars>
          <dgm:dir/>
          <dgm:animLvl val="lvl"/>
          <dgm:resizeHandles val="exact"/>
        </dgm:presLayoutVars>
      </dgm:prSet>
      <dgm:spPr/>
    </dgm:pt>
    <dgm:pt modelId="{670CFAED-BEF7-4CAE-A07E-F5CF85439503}" type="pres">
      <dgm:prSet presAssocID="{A962ED30-58C8-4F41-BFAA-B749382DCD2F}" presName="parentLin" presStyleCnt="0"/>
      <dgm:spPr/>
    </dgm:pt>
    <dgm:pt modelId="{9A90D2E4-6C26-41C6-B86F-9E471DC6C12B}" type="pres">
      <dgm:prSet presAssocID="{A962ED30-58C8-4F41-BFAA-B749382DCD2F}" presName="parentLeftMargin" presStyleLbl="node1" presStyleIdx="0" presStyleCnt="2"/>
      <dgm:spPr/>
    </dgm:pt>
    <dgm:pt modelId="{32BAE798-6DBB-43E3-895B-EE7F86F0E1F7}" type="pres">
      <dgm:prSet presAssocID="{A962ED30-58C8-4F41-BFAA-B749382DCD2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D4C7684-210C-42C1-9219-C94050FE7DC1}" type="pres">
      <dgm:prSet presAssocID="{A962ED30-58C8-4F41-BFAA-B749382DCD2F}" presName="negativeSpace" presStyleCnt="0"/>
      <dgm:spPr/>
    </dgm:pt>
    <dgm:pt modelId="{58161B74-8AF6-471A-8816-D1DC7406E0CB}" type="pres">
      <dgm:prSet presAssocID="{A962ED30-58C8-4F41-BFAA-B749382DCD2F}" presName="childText" presStyleLbl="conFgAcc1" presStyleIdx="0" presStyleCnt="2">
        <dgm:presLayoutVars>
          <dgm:bulletEnabled val="1"/>
        </dgm:presLayoutVars>
      </dgm:prSet>
      <dgm:spPr/>
    </dgm:pt>
    <dgm:pt modelId="{600496CE-1DAE-47E1-9389-0BAC24FE5856}" type="pres">
      <dgm:prSet presAssocID="{E05A8349-5C49-4F1D-BB68-FA9FB746D1AB}" presName="spaceBetweenRectangles" presStyleCnt="0"/>
      <dgm:spPr/>
    </dgm:pt>
    <dgm:pt modelId="{F6F65408-03D4-4276-89F6-9FC21995FDAF}" type="pres">
      <dgm:prSet presAssocID="{75F2B304-D92E-4B5F-B3E5-D277FC2FE2B6}" presName="parentLin" presStyleCnt="0"/>
      <dgm:spPr/>
    </dgm:pt>
    <dgm:pt modelId="{04E108B7-0D7C-478D-8FE7-9994FC6A0204}" type="pres">
      <dgm:prSet presAssocID="{75F2B304-D92E-4B5F-B3E5-D277FC2FE2B6}" presName="parentLeftMargin" presStyleLbl="node1" presStyleIdx="0" presStyleCnt="2"/>
      <dgm:spPr/>
    </dgm:pt>
    <dgm:pt modelId="{9A424F9C-CABB-4813-B527-2480BBC2E5A6}" type="pres">
      <dgm:prSet presAssocID="{75F2B304-D92E-4B5F-B3E5-D277FC2FE2B6}" presName="parentText" presStyleLbl="node1" presStyleIdx="1" presStyleCnt="2" custLinFactNeighborX="-1950" custLinFactNeighborY="-3073">
        <dgm:presLayoutVars>
          <dgm:chMax val="0"/>
          <dgm:bulletEnabled val="1"/>
        </dgm:presLayoutVars>
      </dgm:prSet>
      <dgm:spPr/>
    </dgm:pt>
    <dgm:pt modelId="{B0A3D9F6-A356-4C75-9973-0905629BC668}" type="pres">
      <dgm:prSet presAssocID="{75F2B304-D92E-4B5F-B3E5-D277FC2FE2B6}" presName="negativeSpace" presStyleCnt="0"/>
      <dgm:spPr/>
    </dgm:pt>
    <dgm:pt modelId="{6D321D3F-F20F-407E-9E87-3A857EB242F8}" type="pres">
      <dgm:prSet presAssocID="{75F2B304-D92E-4B5F-B3E5-D277FC2FE2B6}" presName="childText" presStyleLbl="conFgAcc1" presStyleIdx="1" presStyleCnt="2" custLinFactNeighborX="0" custLinFactNeighborY="2796">
        <dgm:presLayoutVars>
          <dgm:bulletEnabled val="1"/>
        </dgm:presLayoutVars>
      </dgm:prSet>
      <dgm:spPr/>
    </dgm:pt>
  </dgm:ptLst>
  <dgm:cxnLst>
    <dgm:cxn modelId="{90C47C0B-9D97-4FF0-B61F-E353052B2A87}" srcId="{2D56C1CE-6762-418D-A09C-4E4301DD67D1}" destId="{75F2B304-D92E-4B5F-B3E5-D277FC2FE2B6}" srcOrd="1" destOrd="0" parTransId="{4062A624-59E0-449F-9FD8-1E2CF24A280E}" sibTransId="{D63D0C73-0183-494A-8F10-4484437D609D}"/>
    <dgm:cxn modelId="{85101628-6CF9-4250-BDF2-1981D8F6832B}" type="presOf" srcId="{45E46C3B-8ACF-4AA2-B582-279473CC7F2F}" destId="{6D321D3F-F20F-407E-9E87-3A857EB242F8}" srcOrd="0" destOrd="4" presId="urn:microsoft.com/office/officeart/2005/8/layout/list1"/>
    <dgm:cxn modelId="{33552429-B485-4B0E-BA9E-240A4410E1EF}" type="presOf" srcId="{10F7C00B-4FF9-4B6D-B82F-F606D2FD7E22}" destId="{6D321D3F-F20F-407E-9E87-3A857EB242F8}" srcOrd="0" destOrd="2" presId="urn:microsoft.com/office/officeart/2005/8/layout/list1"/>
    <dgm:cxn modelId="{E170582E-56B8-409A-8305-366D01E4F865}" srcId="{75F2B304-D92E-4B5F-B3E5-D277FC2FE2B6}" destId="{B5DB4939-3FE0-4C58-B8B9-12F6BD4E6A7F}" srcOrd="3" destOrd="0" parTransId="{F1F687A4-155A-4987-AC25-54686BDA67F6}" sibTransId="{7A26422C-6C4E-4BF5-A6B8-1B93D7897574}"/>
    <dgm:cxn modelId="{D9941232-5C8B-4001-BB05-1CAA7EDE15EA}" type="presOf" srcId="{B5DB4939-3FE0-4C58-B8B9-12F6BD4E6A7F}" destId="{6D321D3F-F20F-407E-9E87-3A857EB242F8}" srcOrd="0" destOrd="3" presId="urn:microsoft.com/office/officeart/2005/8/layout/list1"/>
    <dgm:cxn modelId="{DB96EB3C-9EC5-4C74-88BE-C4EFC71FCD28}" srcId="{75F2B304-D92E-4B5F-B3E5-D277FC2FE2B6}" destId="{45E46C3B-8ACF-4AA2-B582-279473CC7F2F}" srcOrd="4" destOrd="0" parTransId="{92B784D9-C72C-42D7-A0E8-8C07115489BB}" sibTransId="{F885FFE4-B803-42D5-A9CE-5B77C35862B1}"/>
    <dgm:cxn modelId="{BD99853F-095C-49A0-8FDE-CE931CBDF4C7}" type="presOf" srcId="{75F2B304-D92E-4B5F-B3E5-D277FC2FE2B6}" destId="{9A424F9C-CABB-4813-B527-2480BBC2E5A6}" srcOrd="1" destOrd="0" presId="urn:microsoft.com/office/officeart/2005/8/layout/list1"/>
    <dgm:cxn modelId="{4FAE8742-9EBF-44FF-9784-CEE64979ED16}" type="presOf" srcId="{DD180FE8-E247-44AB-9B05-12494C93F9D6}" destId="{58161B74-8AF6-471A-8816-D1DC7406E0CB}" srcOrd="0" destOrd="0" presId="urn:microsoft.com/office/officeart/2005/8/layout/list1"/>
    <dgm:cxn modelId="{407D1164-2864-4B97-843E-C405C545C80D}" type="presOf" srcId="{A962ED30-58C8-4F41-BFAA-B749382DCD2F}" destId="{32BAE798-6DBB-43E3-895B-EE7F86F0E1F7}" srcOrd="1" destOrd="0" presId="urn:microsoft.com/office/officeart/2005/8/layout/list1"/>
    <dgm:cxn modelId="{0BBB5651-7903-4E9B-8193-5DA16742D680}" srcId="{2D56C1CE-6762-418D-A09C-4E4301DD67D1}" destId="{A962ED30-58C8-4F41-BFAA-B749382DCD2F}" srcOrd="0" destOrd="0" parTransId="{D718F0D7-E546-40E2-8755-E48C4F1FFAB8}" sibTransId="{E05A8349-5C49-4F1D-BB68-FA9FB746D1AB}"/>
    <dgm:cxn modelId="{F41A1E8D-7235-4CBF-9D5E-778C1110B734}" srcId="{75F2B304-D92E-4B5F-B3E5-D277FC2FE2B6}" destId="{5C3B3352-7F78-45B2-B453-F59309829411}" srcOrd="6" destOrd="0" parTransId="{CF718156-1F8C-4AFE-B53A-3C33D56D2F6F}" sibTransId="{169DF7E2-C717-44D3-BC8D-498A33DA8360}"/>
    <dgm:cxn modelId="{811C4195-6CD2-4E55-BB77-5B88056A7645}" type="presOf" srcId="{2D56C1CE-6762-418D-A09C-4E4301DD67D1}" destId="{DA0BC9DF-790C-4E6F-9075-4010B72E03E0}" srcOrd="0" destOrd="0" presId="urn:microsoft.com/office/officeart/2005/8/layout/list1"/>
    <dgm:cxn modelId="{82F62297-E956-41B7-8D8A-5D059D987E93}" type="presOf" srcId="{6A6E140E-42A4-4717-9477-48663C1B970F}" destId="{6D321D3F-F20F-407E-9E87-3A857EB242F8}" srcOrd="0" destOrd="1" presId="urn:microsoft.com/office/officeart/2005/8/layout/list1"/>
    <dgm:cxn modelId="{C69992A1-C894-43D2-8171-DBC3D1336DCD}" type="presOf" srcId="{A8F7FEBF-692E-46AB-BCE3-9F248624D63B}" destId="{6D321D3F-F20F-407E-9E87-3A857EB242F8}" srcOrd="0" destOrd="0" presId="urn:microsoft.com/office/officeart/2005/8/layout/list1"/>
    <dgm:cxn modelId="{84D0D3BE-45F0-47A3-9290-EAC774C07FE5}" type="presOf" srcId="{70CF58B0-5C1F-4810-8280-539E6EF4CD93}" destId="{6D321D3F-F20F-407E-9E87-3A857EB242F8}" srcOrd="0" destOrd="5" presId="urn:microsoft.com/office/officeart/2005/8/layout/list1"/>
    <dgm:cxn modelId="{64AE51BF-CE15-4161-A312-3AD4BF60AC40}" srcId="{75F2B304-D92E-4B5F-B3E5-D277FC2FE2B6}" destId="{10F7C00B-4FF9-4B6D-B82F-F606D2FD7E22}" srcOrd="2" destOrd="0" parTransId="{B0A26DB9-D33B-4C8E-AC46-35DD6FD4C809}" sibTransId="{4058CFFF-1E87-40AD-A793-567074BC5CB3}"/>
    <dgm:cxn modelId="{EE791CC3-22AB-4D87-AB19-461B583D372F}" srcId="{A962ED30-58C8-4F41-BFAA-B749382DCD2F}" destId="{DD180FE8-E247-44AB-9B05-12494C93F9D6}" srcOrd="0" destOrd="0" parTransId="{B2E8ACC6-494A-4BE7-9914-E480DED26AB3}" sibTransId="{875EED16-7B4C-4A44-92ED-B0DE505878DF}"/>
    <dgm:cxn modelId="{4A6FA6C3-C31C-43BF-8E8C-6666EB1061E5}" srcId="{75F2B304-D92E-4B5F-B3E5-D277FC2FE2B6}" destId="{6A6E140E-42A4-4717-9477-48663C1B970F}" srcOrd="1" destOrd="0" parTransId="{3D86E72C-A342-4516-9327-0DC0BA73E3CB}" sibTransId="{DB2B0047-658C-4942-9174-45549D7233FF}"/>
    <dgm:cxn modelId="{D7E28DC9-9FC7-4DB9-9262-61AA31C196F0}" srcId="{75F2B304-D92E-4B5F-B3E5-D277FC2FE2B6}" destId="{70CF58B0-5C1F-4810-8280-539E6EF4CD93}" srcOrd="5" destOrd="0" parTransId="{8733EB00-E0B5-41F7-A58E-ABB03F0CF6E9}" sibTransId="{58BDA7FA-5C60-471E-BDAD-22C61FE96119}"/>
    <dgm:cxn modelId="{46FB4BCE-CB22-487F-BD85-F1EF7DBF174B}" srcId="{75F2B304-D92E-4B5F-B3E5-D277FC2FE2B6}" destId="{A8F7FEBF-692E-46AB-BCE3-9F248624D63B}" srcOrd="0" destOrd="0" parTransId="{3CCDDCAA-20EE-4F65-BB83-41998A95EB6F}" sibTransId="{A497165D-FA42-43AC-AEC9-86463585A2F2}"/>
    <dgm:cxn modelId="{51DD8CCE-FCED-4BA4-AE0F-004476A353CC}" type="presOf" srcId="{5C3B3352-7F78-45B2-B453-F59309829411}" destId="{6D321D3F-F20F-407E-9E87-3A857EB242F8}" srcOrd="0" destOrd="6" presId="urn:microsoft.com/office/officeart/2005/8/layout/list1"/>
    <dgm:cxn modelId="{E7C543E9-DB5B-4A8D-AF62-E56B43F14D0F}" type="presOf" srcId="{A962ED30-58C8-4F41-BFAA-B749382DCD2F}" destId="{9A90D2E4-6C26-41C6-B86F-9E471DC6C12B}" srcOrd="0" destOrd="0" presId="urn:microsoft.com/office/officeart/2005/8/layout/list1"/>
    <dgm:cxn modelId="{4F2568FC-E84F-41FB-B9E3-43FE95C8E8F5}" type="presOf" srcId="{75F2B304-D92E-4B5F-B3E5-D277FC2FE2B6}" destId="{04E108B7-0D7C-478D-8FE7-9994FC6A0204}" srcOrd="0" destOrd="0" presId="urn:microsoft.com/office/officeart/2005/8/layout/list1"/>
    <dgm:cxn modelId="{E99F58A8-1CFB-4C69-B36C-05AD19D27C87}" type="presParOf" srcId="{DA0BC9DF-790C-4E6F-9075-4010B72E03E0}" destId="{670CFAED-BEF7-4CAE-A07E-F5CF85439503}" srcOrd="0" destOrd="0" presId="urn:microsoft.com/office/officeart/2005/8/layout/list1"/>
    <dgm:cxn modelId="{1667491D-8277-4B05-8E1A-F9759CAE72D7}" type="presParOf" srcId="{670CFAED-BEF7-4CAE-A07E-F5CF85439503}" destId="{9A90D2E4-6C26-41C6-B86F-9E471DC6C12B}" srcOrd="0" destOrd="0" presId="urn:microsoft.com/office/officeart/2005/8/layout/list1"/>
    <dgm:cxn modelId="{DB198AFA-4299-488F-B699-D1EBAEC87F93}" type="presParOf" srcId="{670CFAED-BEF7-4CAE-A07E-F5CF85439503}" destId="{32BAE798-6DBB-43E3-895B-EE7F86F0E1F7}" srcOrd="1" destOrd="0" presId="urn:microsoft.com/office/officeart/2005/8/layout/list1"/>
    <dgm:cxn modelId="{6E92DC4B-DF8A-49BB-8343-A6B30ABB5918}" type="presParOf" srcId="{DA0BC9DF-790C-4E6F-9075-4010B72E03E0}" destId="{7D4C7684-210C-42C1-9219-C94050FE7DC1}" srcOrd="1" destOrd="0" presId="urn:microsoft.com/office/officeart/2005/8/layout/list1"/>
    <dgm:cxn modelId="{F4E39F44-F05F-4EF8-AF37-10EFA59B1021}" type="presParOf" srcId="{DA0BC9DF-790C-4E6F-9075-4010B72E03E0}" destId="{58161B74-8AF6-471A-8816-D1DC7406E0CB}" srcOrd="2" destOrd="0" presId="urn:microsoft.com/office/officeart/2005/8/layout/list1"/>
    <dgm:cxn modelId="{E74FD91C-BE9D-45E5-95FB-6F08CFE5CA56}" type="presParOf" srcId="{DA0BC9DF-790C-4E6F-9075-4010B72E03E0}" destId="{600496CE-1DAE-47E1-9389-0BAC24FE5856}" srcOrd="3" destOrd="0" presId="urn:microsoft.com/office/officeart/2005/8/layout/list1"/>
    <dgm:cxn modelId="{872EDEEC-8D25-4730-9204-BB2D3C678FC5}" type="presParOf" srcId="{DA0BC9DF-790C-4E6F-9075-4010B72E03E0}" destId="{F6F65408-03D4-4276-89F6-9FC21995FDAF}" srcOrd="4" destOrd="0" presId="urn:microsoft.com/office/officeart/2005/8/layout/list1"/>
    <dgm:cxn modelId="{2C9BF155-CC65-423D-BDB7-B1050583750D}" type="presParOf" srcId="{F6F65408-03D4-4276-89F6-9FC21995FDAF}" destId="{04E108B7-0D7C-478D-8FE7-9994FC6A0204}" srcOrd="0" destOrd="0" presId="urn:microsoft.com/office/officeart/2005/8/layout/list1"/>
    <dgm:cxn modelId="{704BFD1C-48D1-4EDE-9F20-BA11BF4B5D6E}" type="presParOf" srcId="{F6F65408-03D4-4276-89F6-9FC21995FDAF}" destId="{9A424F9C-CABB-4813-B527-2480BBC2E5A6}" srcOrd="1" destOrd="0" presId="urn:microsoft.com/office/officeart/2005/8/layout/list1"/>
    <dgm:cxn modelId="{867A3341-26A8-4AB2-B6A7-9BEF16272AFA}" type="presParOf" srcId="{DA0BC9DF-790C-4E6F-9075-4010B72E03E0}" destId="{B0A3D9F6-A356-4C75-9973-0905629BC668}" srcOrd="5" destOrd="0" presId="urn:microsoft.com/office/officeart/2005/8/layout/list1"/>
    <dgm:cxn modelId="{7F8DBA54-C116-4B77-90BB-2FAC23351C00}" type="presParOf" srcId="{DA0BC9DF-790C-4E6F-9075-4010B72E03E0}" destId="{6D321D3F-F20F-407E-9E87-3A857EB242F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61B74-8AF6-471A-8816-D1DC7406E0CB}">
      <dsp:nvSpPr>
        <dsp:cNvPr id="0" name=""/>
        <dsp:cNvSpPr/>
      </dsp:nvSpPr>
      <dsp:spPr>
        <a:xfrm>
          <a:off x="0" y="368577"/>
          <a:ext cx="639158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F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6058" tIns="416560" rIns="49605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2000" kern="1200" dirty="0"/>
            <a:t>+ 150 Euro per måned</a:t>
          </a:r>
          <a:endParaRPr lang="en-US" sz="2000" kern="1200" dirty="0"/>
        </a:p>
      </dsp:txBody>
      <dsp:txXfrm>
        <a:off x="0" y="368577"/>
        <a:ext cx="6391580" cy="850500"/>
      </dsp:txXfrm>
    </dsp:sp>
    <dsp:sp modelId="{32BAE798-6DBB-43E3-895B-EE7F86F0E1F7}">
      <dsp:nvSpPr>
        <dsp:cNvPr id="0" name=""/>
        <dsp:cNvSpPr/>
      </dsp:nvSpPr>
      <dsp:spPr>
        <a:xfrm>
          <a:off x="319579" y="73377"/>
          <a:ext cx="4474106" cy="590400"/>
        </a:xfrm>
        <a:prstGeom prst="roundRect">
          <a:avLst/>
        </a:prstGeom>
        <a:solidFill>
          <a:srgbClr val="00AF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11" tIns="0" rIns="16911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Rent praksisopphold</a:t>
          </a:r>
          <a:endParaRPr lang="en-US" sz="2000" kern="1200"/>
        </a:p>
      </dsp:txBody>
      <dsp:txXfrm>
        <a:off x="348400" y="102198"/>
        <a:ext cx="4416464" cy="532758"/>
      </dsp:txXfrm>
    </dsp:sp>
    <dsp:sp modelId="{6D321D3F-F20F-407E-9E87-3A857EB242F8}">
      <dsp:nvSpPr>
        <dsp:cNvPr id="0" name=""/>
        <dsp:cNvSpPr/>
      </dsp:nvSpPr>
      <dsp:spPr>
        <a:xfrm>
          <a:off x="0" y="1630531"/>
          <a:ext cx="6391580" cy="308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F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6058" tIns="416560" rIns="49605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/>
            <a:t>+ 250 Euro per </a:t>
          </a:r>
          <a:r>
            <a:rPr lang="en-US" sz="2000" kern="1200" err="1"/>
            <a:t>måned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Barn under 18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Omsorgsansvar for familiemedlemmer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Varig nedsatt funksjonsevne og/eller kroniske sykdommer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Flyktningstatus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000" kern="1200" dirty="0"/>
            <a:t>Urfolk og nasjonale minoriteter</a:t>
          </a:r>
          <a:endParaRPr lang="en-US" sz="2000" kern="1200" dirty="0"/>
        </a:p>
      </dsp:txBody>
      <dsp:txXfrm>
        <a:off x="0" y="1630531"/>
        <a:ext cx="6391580" cy="3087000"/>
      </dsp:txXfrm>
    </dsp:sp>
    <dsp:sp modelId="{9A424F9C-CABB-4813-B527-2480BBC2E5A6}">
      <dsp:nvSpPr>
        <dsp:cNvPr id="0" name=""/>
        <dsp:cNvSpPr/>
      </dsp:nvSpPr>
      <dsp:spPr>
        <a:xfrm>
          <a:off x="313347" y="1308934"/>
          <a:ext cx="4474106" cy="590400"/>
        </a:xfrm>
        <a:prstGeom prst="roundRect">
          <a:avLst/>
        </a:prstGeom>
        <a:solidFill>
          <a:srgbClr val="00AF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11" tIns="0" rIns="16911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Underrepresenterte grupper</a:t>
          </a:r>
          <a:endParaRPr lang="en-US" sz="2000" kern="1200" dirty="0"/>
        </a:p>
      </dsp:txBody>
      <dsp:txXfrm>
        <a:off x="342168" y="1337755"/>
        <a:ext cx="4416464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9C13B-1D4B-4797-8DB1-8525AFAF98EF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E90AA-D208-47E4-B3B9-3B45EB816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36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globalresidenceindex?utm_content=creditCopyText&amp;utm_medium=referral&amp;utm_source=unsplash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photos/a-book-on-a-table-LPdaW746WAw?utm_content=creditCopyText&amp;utm_medium=referral&amp;utm_source=unsplash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tar opp, derfor er det fint om folk venter med spørsmål til slutten.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E90AA-D208-47E4-B3B9-3B45EB81681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7637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E90AA-D208-47E4-B3B9-3B45EB81681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4978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E90AA-D208-47E4-B3B9-3B45EB81681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2368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Endelig godkjenning kan ta litt tid. Send tidlig. Studentene anbefales å være tålmodige</a:t>
            </a:r>
          </a:p>
          <a:p>
            <a:r>
              <a:rPr lang="nb-NO"/>
              <a:t>Siste punkt: Kan ikke hente karakterutskrift (for eksempel til arbeidsgiver) i </a:t>
            </a:r>
            <a:r>
              <a:rPr lang="nb-NO" err="1"/>
              <a:t>studentweb</a:t>
            </a:r>
            <a:r>
              <a:rPr lang="nb-NO"/>
              <a:t>, legg ved karakterutskrift fra vertsinstitusjon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394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Endelig godkjenning kan ta litt tid. Send tidlig. Studentene anbefales å være tålmodige</a:t>
            </a:r>
          </a:p>
          <a:p>
            <a:r>
              <a:rPr lang="nb-NO" dirty="0"/>
              <a:t>Siste punkt: Kan ikke hente karakterutskrift (for eksempel til arbeidsgiver) i </a:t>
            </a:r>
            <a:r>
              <a:rPr lang="nb-NO" dirty="0" err="1"/>
              <a:t>studentweb</a:t>
            </a:r>
            <a:r>
              <a:rPr lang="nb-NO" dirty="0"/>
              <a:t>, legg ved karakterutskrift fra vertsinstitusjon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789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4793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nb-NO" sz="2000"/>
              <a:t>Sjømannskirken – kan kontaktes ved behov</a:t>
            </a:r>
          </a:p>
          <a:p>
            <a:pPr marL="1200150" lvl="2" indent="-285750"/>
            <a:r>
              <a:rPr lang="nb-NO"/>
              <a:t>App til </a:t>
            </a:r>
            <a:r>
              <a:rPr lang="nb-NO" err="1"/>
              <a:t>iPhone</a:t>
            </a:r>
            <a:r>
              <a:rPr lang="nb-NO"/>
              <a:t>, Android og Windows Phone</a:t>
            </a:r>
          </a:p>
          <a:p>
            <a:pPr marL="1657350" lvl="3" indent="-285750"/>
            <a:r>
              <a:rPr lang="nb-NO" sz="2000"/>
              <a:t>Gratis</a:t>
            </a:r>
          </a:p>
          <a:p>
            <a:pPr marL="1657350" lvl="3" indent="-285750"/>
            <a:r>
              <a:rPr lang="nb-NO" sz="2000"/>
              <a:t>Nyttig</a:t>
            </a:r>
          </a:p>
          <a:p>
            <a:pPr marL="1657350" lvl="3" indent="-285750"/>
            <a:r>
              <a:rPr lang="nb-NO" sz="2000"/>
              <a:t>Enkel å bruke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1041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6801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82051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56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E90AA-D208-47E4-B3B9-3B45EB81681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61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OLS = Online Language Support </a:t>
            </a:r>
            <a:endParaRPr lang="nb-NO" altLang="nb-NO" sz="1200">
              <a:solidFill>
                <a:schemeClr val="bg1"/>
              </a:solidFill>
            </a:endParaRPr>
          </a:p>
          <a:p>
            <a:r>
              <a:rPr lang="nb-NO" altLang="nb-NO" sz="1200">
                <a:solidFill>
                  <a:schemeClr val="bg1"/>
                </a:solidFill>
              </a:rPr>
              <a:t>Språkkurs i vertslandet på over fire uker i forkant av oppholdet kan gi støtte fra Lånekassen dersom det er et ikke-engelskspråklig land.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035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1374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10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De aller fleste studentene som drar på utveksling fra HVL skaffer seg bolig på egenhånd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6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Photo by </a:t>
            </a:r>
            <a:r>
              <a:rPr lang="en-US">
                <a:hlinkClick r:id="rId3"/>
              </a:rPr>
              <a:t>Global Residence Index</a:t>
            </a:r>
            <a:r>
              <a:rPr lang="en-US"/>
              <a:t> on </a:t>
            </a:r>
            <a:r>
              <a:rPr lang="en-US" err="1">
                <a:hlinkClick r:id="rId4"/>
              </a:rPr>
              <a:t>Unsplash</a:t>
            </a:r>
            <a:r>
              <a:rPr lang="en-US"/>
              <a:t>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2087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E90AA-D208-47E4-B3B9-3B45EB81681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9286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Man kan få både praksis og underrepresenterte grupper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Omsorgsansvar: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Yngre </a:t>
            </a:r>
            <a:r>
              <a:rPr lang="nb-NO" sz="1200" err="1"/>
              <a:t>søskten</a:t>
            </a:r>
            <a:r>
              <a:rPr lang="nb-NO" sz="1200"/>
              <a:t>, eldre familiemedlemmer, familiemedlemmer med alvorlig psykisk- /fysisk sjukdom, rusavhengighet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Kronisk: kan være </a:t>
            </a:r>
            <a:r>
              <a:rPr lang="nb-NO" sz="1200" err="1"/>
              <a:t>adhd</a:t>
            </a:r>
            <a:r>
              <a:rPr lang="nb-NO" sz="1200"/>
              <a:t>, lese- og skrivevansker </a:t>
            </a:r>
            <a:r>
              <a:rPr lang="nb-NO" sz="1200" err="1"/>
              <a:t>osv</a:t>
            </a:r>
            <a:endParaRPr lang="nb-NO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Førstegenerasjon: første i sin familie, der ingen andre i familien har fullført høyere utdanning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Urfolk og </a:t>
            </a:r>
            <a:r>
              <a:rPr lang="nb-NO" sz="1200" err="1"/>
              <a:t>nasjonaleminoriteter</a:t>
            </a:r>
            <a:r>
              <a:rPr lang="nb-NO" sz="1200"/>
              <a:t>: Samer, jøder, kvener/norskfinner, romani, skogfinner, rom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E90AA-D208-47E4-B3B9-3B45EB81681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893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292FF3-E4BB-4C8A-AD77-ED910E1D7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6075DC5-F37F-4654-9391-C068134A2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F38A7B-BE4F-418E-B805-87CD4713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09EB26-D84E-40EF-AF38-69D6068A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E982E8-DA49-47F8-BD97-2E06063B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338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5956AE-9348-4DEC-A41D-FF4861C3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66E9FE8-5DDA-4C52-B516-AA74C1049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6BD5B5-73A8-46BA-95DF-25673202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8C8970-425A-4881-88C9-AB2955EA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999731-07A2-4575-930C-2AD3C10E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29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C9831DD-B490-4A72-83BD-43FA181CF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FA992C5-E753-4E61-94D4-426CCBFF1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B173DE-38D2-4281-97B5-A950835A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3E4322-04E1-4D68-A528-FC506211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C36777-71E8-4E42-8AA7-F525D7F0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5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BDD7BE-82A9-4726-B213-F337FFFC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BC703A-B58A-4279-85EE-98E3C96FB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E67B97-365C-4F9F-9915-9F311555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53559B-FF10-4251-88E9-98F4468DD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3040CE-E90F-46A1-90E9-82E91D2E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507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238C5-F14E-4795-B911-3587BAD9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D05B4C-2CB6-41BD-B885-1BA3484D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A1F5D9-AF29-4A02-B690-1A7BF1F3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2D9AB5-F818-48CA-9FB2-CC178E72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C868DA-E5FC-40B4-BB4F-022769F1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69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7819D8-06B3-4D2A-BEAC-6F293552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15F457-BB0E-497A-97F2-5667FA007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E217D9-B203-4A70-808F-0030A0D54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D0D8D90-8D4F-4790-AEC1-6367D2BB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0312782-34E5-4E48-AAD1-277EA6E7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DE917-C65F-493E-BEAE-D288B458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81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2BCCDD-E697-41B9-BCC1-D933AA9B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0C05CC-D917-414D-8093-1914232F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54C3D23-BFA3-462A-A6E2-3045976FE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2AE9EE-A0BC-478C-9386-B9A54CC6E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24CDB18-1902-4A15-9D77-928DD8BAA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F579BF-C714-4C70-8A83-56379316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78A1D20-8ADC-4798-AAE3-AA504112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222A322-86D8-40D8-B35D-44FB85A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24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3CEF66-AFA0-44E4-8FEE-FF30ACC44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779807-FD1F-47C7-84FD-DB0A5D57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4EBA9-F6B2-4F0A-918D-945F4915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E99C629-F63A-412F-935B-8339CDEB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26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536CD07-ADD9-4D60-84E4-D0E0D1A07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CEED33-7284-4845-92E7-80570712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375EE7-ABC1-4B72-B4E0-F9FBC230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88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C36D58-DBC1-4092-A840-FACEF2BD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BBCFC4-6DE7-4CF3-A482-0D791E0C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872891-563A-48DE-86E5-4F2AC24D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5DD946-2E78-45D0-B5A3-D0C5F6CD1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EE22E46-58D9-4296-9086-CA70C526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8651F31-4705-4FDD-A853-9E453020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229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6BAFD6-045E-4BB7-A10E-7A2BFA3E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2C5817F-1EBC-470D-B836-5F0C4A563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7D4F522-E8A8-43F3-B3AF-AE9A1391B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B18712-1B82-41CC-BD56-4B0371F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6B7BD2-7E3E-4004-9493-5DEE5873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18485E-A4F4-4D11-B374-E7ABF149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98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CD35806-C7F9-403E-A1B5-EA5A6886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13F731-80C9-4923-8367-0285A49D9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2B9F20-81FE-4B7F-8533-29C894314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15AC0E-B259-4AE9-B70D-300D660D4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AE8B7C-7072-4F20-83F5-60773380D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241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vl.no/student/utveksling/reis-med-erasmus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vl.no/erasmu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rning-agreement.eu/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om/sentrale-dokument/skjema/confirmation-of-stay/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om/sentrale-dokument/skjema/confirmation-of-stay/" TargetMode="External"/><Relationship Id="rId2" Type="http://schemas.openxmlformats.org/officeDocument/2006/relationships/hyperlink" Target="https://www.hvl.no/om/sentrale-dokument/skjema/karakterutskrif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student/utveksling/gode-val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hvl.no/student/utveksling/Finansiering-reise-helse-og-sikkerhei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ional@hvl.n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sidetmedord.no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reiseregistrering.no/" TargetMode="External"/><Relationship Id="rId4" Type="http://schemas.openxmlformats.org/officeDocument/2006/relationships/hyperlink" Target="http://www.sikresiden.no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a.n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hyperlink" Target="http://www.ansa.no/Studier-i-utlandet/under/ansa-i-utlandet/ANSAland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cademy.europa.eu/local/euacademy/pages/course/assessment-overview.php?title=english-placement-test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anekassen.no/nb-NO/stipend-og-lan/utland/utveksling-til-et-universitet-eller-en-hoyskol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lanekassen.no/forelopiguttalelse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photos/a-book-on-a-table-LPdaW746WAw?utm_content=creditCopyText&amp;utm_medium=referral&amp;utm_source=unsplash" TargetMode="External"/><Relationship Id="rId4" Type="http://schemas.openxmlformats.org/officeDocument/2006/relationships/hyperlink" Target="https://unsplash.com/@globalresidenceindex?utm_content=creditCopyText&amp;utm_medium=referral&amp;utm_source=unsplas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5FAC3F-C18D-405B-A1EC-8A9C6D35F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332471"/>
            <a:ext cx="5549037" cy="2513993"/>
          </a:xfrm>
        </p:spPr>
        <p:txBody>
          <a:bodyPr anchor="t">
            <a:normAutofit fontScale="90000"/>
          </a:bodyPr>
          <a:lstStyle/>
          <a:p>
            <a:pPr algn="l"/>
            <a:r>
              <a:rPr lang="nb-NO" sz="4400" b="1" dirty="0">
                <a:latin typeface="Abadi Extra Light" panose="020B0204020104020204" pitchFamily="34" charset="0"/>
              </a:rPr>
              <a:t>Informasjonsmøte om utveksling til Europa</a:t>
            </a:r>
            <a:br>
              <a:rPr lang="nb-NO" sz="4400" b="1" dirty="0">
                <a:latin typeface="Abadi Extra Light" panose="020B0204020104020204" pitchFamily="34" charset="0"/>
              </a:rPr>
            </a:br>
            <a:br>
              <a:rPr lang="nb-NO" sz="4400" b="1" dirty="0">
                <a:latin typeface="Abadi Extra Light" panose="020B0204020104020204" pitchFamily="34" charset="0"/>
              </a:rPr>
            </a:br>
            <a:r>
              <a:rPr lang="nb-NO" sz="4400" b="1" dirty="0">
                <a:latin typeface="Abadi Extra Light" panose="020B0204020104020204" pitchFamily="34" charset="0"/>
              </a:rPr>
              <a:t>Høsten </a:t>
            </a:r>
            <a:r>
              <a:rPr lang="en-GB" sz="4400" b="1" dirty="0">
                <a:latin typeface="Abadi Extra Light" panose="020B0204020104020204" pitchFamily="34" charset="0"/>
              </a:rPr>
              <a:t>2025</a:t>
            </a:r>
            <a:br>
              <a:rPr lang="nb-NO" sz="3000" dirty="0">
                <a:latin typeface="Abadi Extra Light" panose="020B0204020104020204" pitchFamily="34" charset="0"/>
              </a:rPr>
            </a:br>
            <a:endParaRPr lang="nb-NO" sz="3000" dirty="0">
              <a:latin typeface="Abadi Extra Light" panose="020B0204020104020204" pitchFamily="34" charset="0"/>
            </a:endParaRPr>
          </a:p>
        </p:txBody>
      </p:sp>
      <p:sp>
        <p:nvSpPr>
          <p:cNvPr id="24" name="Freeform: Shape 16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5EF7E9F-5F71-43E9-A14C-8E683957F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r="22947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5" name="Freeform: Shape 18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lassholder for bilde 9">
            <a:extLst>
              <a:ext uri="{FF2B5EF4-FFF2-40B4-BE49-F238E27FC236}">
                <a16:creationId xmlns:a16="http://schemas.microsoft.com/office/drawing/2014/main" id="{A285F3C6-1C20-4C88-A963-B739E50EA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r="-4" b="6636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AAD87B4-34F8-43AA-BBDA-FF828737B67F}"/>
              </a:ext>
            </a:extLst>
          </p:cNvPr>
          <p:cNvSpPr txBox="1"/>
          <p:nvPr/>
        </p:nvSpPr>
        <p:spPr>
          <a:xfrm>
            <a:off x="6757345" y="2075475"/>
            <a:ext cx="29702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Foto</a:t>
            </a:r>
            <a:r>
              <a:rPr lang="en-US" sz="700"/>
              <a:t>: A. Berg, </a:t>
            </a:r>
            <a:r>
              <a:rPr lang="en-US" sz="700" err="1"/>
              <a:t>utveksling</a:t>
            </a:r>
            <a:r>
              <a:rPr lang="en-US" sz="700"/>
              <a:t> i </a:t>
            </a:r>
            <a:r>
              <a:rPr lang="en-US" sz="700" err="1"/>
              <a:t>Skottland</a:t>
            </a:r>
            <a:endParaRPr lang="nb-NO" sz="90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51559FF-B7CC-4CBE-9EFC-9D8237ED818F}"/>
              </a:ext>
            </a:extLst>
          </p:cNvPr>
          <p:cNvSpPr txBox="1"/>
          <p:nvPr/>
        </p:nvSpPr>
        <p:spPr>
          <a:xfrm>
            <a:off x="1289418" y="6608540"/>
            <a:ext cx="29702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err="1"/>
              <a:t>Foto</a:t>
            </a:r>
            <a:r>
              <a:rPr lang="en-US" sz="700"/>
              <a:t>: C. Husevåg, </a:t>
            </a:r>
            <a:r>
              <a:rPr lang="en-US" sz="700" err="1"/>
              <a:t>utveksling</a:t>
            </a:r>
            <a:r>
              <a:rPr lang="en-US" sz="700"/>
              <a:t> i Portugal</a:t>
            </a:r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3359394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7ADC5A-9E8A-4760-BEF0-811604EE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70" y="175978"/>
            <a:ext cx="6387102" cy="1325563"/>
          </a:xfrm>
        </p:spPr>
        <p:txBody>
          <a:bodyPr>
            <a:normAutofit/>
          </a:bodyPr>
          <a:lstStyle/>
          <a:p>
            <a:r>
              <a:rPr lang="nb-NO" b="1" dirty="0"/>
              <a:t>Stipend fra Erasmus+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1ACED3-8FD9-4D46-93B1-C62A2689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42" y="1512212"/>
            <a:ext cx="6512230" cy="5013747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sz="3300" dirty="0"/>
              <a:t>Alle som skal på Erasmus+ utveksling slipper å betale skolepenger og kan få ekstrastipend fra EU </a:t>
            </a:r>
          </a:p>
          <a:p>
            <a:pPr marL="0" indent="0">
              <a:buNone/>
            </a:pPr>
            <a:endParaRPr lang="nb-NO" sz="3300" dirty="0"/>
          </a:p>
          <a:p>
            <a:pPr marL="0" indent="0">
              <a:buNone/>
            </a:pPr>
            <a:r>
              <a:rPr lang="nb-NO" sz="3300" dirty="0"/>
              <a:t>Stipendsatser:</a:t>
            </a:r>
          </a:p>
          <a:p>
            <a:pPr lvl="1"/>
            <a:r>
              <a:rPr lang="nb-NO" sz="2900" dirty="0"/>
              <a:t>€ 470 pr måned for «lavkostland»</a:t>
            </a:r>
          </a:p>
          <a:p>
            <a:pPr lvl="1"/>
            <a:r>
              <a:rPr lang="nb-NO" sz="2900" dirty="0"/>
              <a:t>€ 530 pr måned for «høykostland» </a:t>
            </a:r>
          </a:p>
          <a:p>
            <a:pPr marL="457200" lvl="1" indent="0">
              <a:buNone/>
            </a:pPr>
            <a:endParaRPr lang="nb-NO" sz="2900" dirty="0"/>
          </a:p>
          <a:p>
            <a:pPr marL="457200" lvl="1" indent="0">
              <a:buNone/>
            </a:pPr>
            <a:endParaRPr lang="nb-NO" sz="2900" dirty="0"/>
          </a:p>
          <a:p>
            <a:pPr marL="0" indent="0">
              <a:buNone/>
            </a:pPr>
            <a:r>
              <a:rPr lang="nb-NO" sz="3300" dirty="0"/>
              <a:t>70 % av stipendet ved avreise og 30 % etter hjemkomst</a:t>
            </a:r>
          </a:p>
          <a:p>
            <a:endParaRPr lang="nb-NO" sz="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 descr="Et bilde som inneholder innendørs, vegg, interiørdesign, lysekrone&#10;&#10;Automatisk generert beskrivelse">
            <a:extLst>
              <a:ext uri="{FF2B5EF4-FFF2-40B4-BE49-F238E27FC236}">
                <a16:creationId xmlns:a16="http://schemas.microsoft.com/office/drawing/2014/main" id="{A301A6C1-B1E7-46D4-BC68-2B799A292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15" y="127755"/>
            <a:ext cx="4573919" cy="3049279"/>
          </a:xfrm>
          <a:prstGeom prst="rect">
            <a:avLst/>
          </a:prstGeom>
        </p:spPr>
      </p:pic>
      <p:pic>
        <p:nvPicPr>
          <p:cNvPr id="15" name="Bilde 14" descr="Et bilde som inneholder person, himmel, Menneskeansikt, utendørs&#10;&#10;Automatisk generert beskrivelse">
            <a:extLst>
              <a:ext uri="{FF2B5EF4-FFF2-40B4-BE49-F238E27FC236}">
                <a16:creationId xmlns:a16="http://schemas.microsoft.com/office/drawing/2014/main" id="{A5B91040-DB12-4490-88C1-5AC7EDAFC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15" y="3411234"/>
            <a:ext cx="4573919" cy="343043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7117ED7-49D9-4A67-8C1D-A44B39A53769}"/>
              </a:ext>
            </a:extLst>
          </p:cNvPr>
          <p:cNvSpPr txBox="1"/>
          <p:nvPr/>
        </p:nvSpPr>
        <p:spPr>
          <a:xfrm>
            <a:off x="7695610" y="6608540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/>
              <a:t>Foto</a:t>
            </a:r>
            <a:r>
              <a:rPr lang="en-US" sz="800"/>
              <a:t>: H. Solevåg, </a:t>
            </a:r>
            <a:r>
              <a:rPr lang="en-US" sz="800" err="1"/>
              <a:t>utveksling</a:t>
            </a:r>
            <a:r>
              <a:rPr lang="en-US" sz="800"/>
              <a:t> i </a:t>
            </a:r>
            <a:r>
              <a:rPr lang="en-US" sz="800" err="1"/>
              <a:t>Danmark</a:t>
            </a:r>
            <a:endParaRPr lang="nb-NO" sz="1000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E1BED4F-3B90-4D2F-83AB-03FE101B99DF}"/>
              </a:ext>
            </a:extLst>
          </p:cNvPr>
          <p:cNvSpPr txBox="1"/>
          <p:nvPr/>
        </p:nvSpPr>
        <p:spPr>
          <a:xfrm>
            <a:off x="7534655" y="2945543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/>
              <a:t>Foto</a:t>
            </a:r>
            <a:r>
              <a:rPr lang="en-US" sz="800"/>
              <a:t>: M. Melkevik, </a:t>
            </a:r>
            <a:r>
              <a:rPr lang="en-US" sz="800" err="1"/>
              <a:t>utveksling</a:t>
            </a:r>
            <a:r>
              <a:rPr lang="en-US" sz="800"/>
              <a:t> i </a:t>
            </a:r>
            <a:r>
              <a:rPr lang="en-US" sz="800" err="1"/>
              <a:t>Tsjekkia</a:t>
            </a:r>
            <a:endParaRPr lang="nb-NO" sz="1000"/>
          </a:p>
        </p:txBody>
      </p:sp>
    </p:spTree>
    <p:extLst>
      <p:ext uri="{BB962C8B-B14F-4D97-AF65-F5344CB8AC3E}">
        <p14:creationId xmlns:p14="http://schemas.microsoft.com/office/powerpoint/2010/main" val="3268523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7ADC5A-9E8A-4760-BEF0-811604EE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72" y="178470"/>
            <a:ext cx="9242731" cy="1325563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Erasmus+ Stipend: tilleggsstipend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C48F4B2B-2202-E623-0B81-AEE893578B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4734526"/>
              </p:ext>
            </p:extLst>
          </p:nvPr>
        </p:nvGraphicFramePr>
        <p:xfrm>
          <a:off x="675968" y="1668275"/>
          <a:ext cx="6391580" cy="4782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ktangel 6">
            <a:extLst>
              <a:ext uri="{FF2B5EF4-FFF2-40B4-BE49-F238E27FC236}">
                <a16:creationId xmlns:a16="http://schemas.microsoft.com/office/drawing/2014/main" id="{2B621AF7-D60A-4363-A0D8-5EE48DAF84AF}"/>
              </a:ext>
            </a:extLst>
          </p:cNvPr>
          <p:cNvSpPr/>
          <p:nvPr/>
        </p:nvSpPr>
        <p:spPr>
          <a:xfrm>
            <a:off x="7988300" y="6081598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b-NO">
                <a:solidFill>
                  <a:srgbClr val="00AFBA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https://www.hvl.no/erasmus</a:t>
            </a:r>
            <a:endParaRPr lang="nb-NO">
              <a:solidFill>
                <a:srgbClr val="00AF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25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7ADC5A-9E8A-4760-BEF0-811604EE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82" y="175978"/>
            <a:ext cx="6896406" cy="1325563"/>
          </a:xfrm>
        </p:spPr>
        <p:txBody>
          <a:bodyPr>
            <a:normAutofit/>
          </a:bodyPr>
          <a:lstStyle/>
          <a:p>
            <a:r>
              <a:rPr lang="nb-NO" sz="4000" b="1">
                <a:solidFill>
                  <a:schemeClr val="bg1"/>
                </a:solidFill>
              </a:rPr>
              <a:t>Erasmus+ Stipend: før du reiser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1ACED3-8FD9-4D46-93B1-C62A2689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70" y="1501541"/>
            <a:ext cx="6415710" cy="5013747"/>
          </a:xfrm>
        </p:spPr>
        <p:txBody>
          <a:bodyPr anchor="t">
            <a:normAutofit/>
          </a:bodyPr>
          <a:lstStyle/>
          <a:p>
            <a:pPr marL="0" lvl="0" indent="0" defTabSz="533400">
              <a:spcBef>
                <a:spcPct val="0"/>
              </a:spcBef>
              <a:spcAft>
                <a:spcPct val="35000"/>
              </a:spcAft>
              <a:buNone/>
            </a:pPr>
            <a:r>
              <a:rPr lang="nb-NO" dirty="0">
                <a:solidFill>
                  <a:schemeClr val="bg1"/>
                </a:solidFill>
              </a:rPr>
              <a:t>For å første del av stipendet må du ha fullført og signert: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Online Learning Agreement (OLA) </a:t>
            </a:r>
          </a:p>
          <a:p>
            <a:pPr lvl="2"/>
            <a:r>
              <a:rPr lang="nb-NO" dirty="0">
                <a:solidFill>
                  <a:schemeClr val="bg1"/>
                </a:solidFill>
              </a:rPr>
              <a:t>Digitalt eller papir (praksis)</a:t>
            </a:r>
          </a:p>
          <a:p>
            <a:pPr lvl="1"/>
            <a:r>
              <a:rPr lang="nb-NO" dirty="0">
                <a:solidFill>
                  <a:schemeClr val="bg1"/>
                </a:solidFill>
              </a:rPr>
              <a:t>Erasmus+ Grant Agreement </a:t>
            </a:r>
          </a:p>
          <a:p>
            <a:pPr lvl="2"/>
            <a:r>
              <a:rPr lang="nb-NO" dirty="0">
                <a:solidFill>
                  <a:schemeClr val="bg1"/>
                </a:solidFill>
              </a:rPr>
              <a:t>Digitalt gjennom appen</a:t>
            </a:r>
          </a:p>
          <a:p>
            <a:pPr lvl="2"/>
            <a:endParaRPr lang="nb-NO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nb-NO" dirty="0">
                <a:solidFill>
                  <a:schemeClr val="bg1"/>
                </a:solidFill>
              </a:rPr>
              <a:t>Etter opptaksbrev er lastet opp, legger du inn nødvendig informasjon som bankkontonummer osv. </a:t>
            </a:r>
          </a:p>
          <a:p>
            <a:pPr marL="0" lvl="0" indent="0">
              <a:buNone/>
            </a:pPr>
            <a:r>
              <a:rPr lang="nb-NO" dirty="0">
                <a:solidFill>
                  <a:schemeClr val="bg1"/>
                </a:solidFill>
              </a:rPr>
              <a:t>Følg prosessen: </a:t>
            </a:r>
          </a:p>
          <a:p>
            <a:pPr lvl="1"/>
            <a:r>
              <a:rPr lang="nb-NO" dirty="0" err="1">
                <a:solidFill>
                  <a:schemeClr val="bg1"/>
                </a:solidFill>
              </a:rPr>
              <a:t>HVLs</a:t>
            </a:r>
            <a:r>
              <a:rPr lang="nb-NO" dirty="0">
                <a:solidFill>
                  <a:schemeClr val="bg1"/>
                </a:solidFill>
              </a:rPr>
              <a:t> utvekslingsapp</a:t>
            </a:r>
          </a:p>
          <a:p>
            <a:pPr lvl="1"/>
            <a:r>
              <a:rPr lang="nb-NO" dirty="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www.hvl.no/erasmus</a:t>
            </a:r>
            <a:r>
              <a:rPr lang="nb-NO" dirty="0">
                <a:solidFill>
                  <a:srgbClr val="00AFBA"/>
                </a:solidFill>
              </a:rPr>
              <a:t> </a:t>
            </a:r>
          </a:p>
          <a:p>
            <a:pPr marL="457200" lvl="1" indent="0">
              <a:buNone/>
            </a:pPr>
            <a:endParaRPr lang="nb-NO" dirty="0"/>
          </a:p>
          <a:p>
            <a:endParaRPr lang="nb-NO" sz="7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7DAA0B4-9109-4722-AE36-35245FEDC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6" r="-2" b="-2"/>
          <a:stretch/>
        </p:blipFill>
        <p:spPr>
          <a:xfrm>
            <a:off x="7621029" y="2289859"/>
            <a:ext cx="4507992" cy="224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D4D8B9D-3D34-4DF0-B540-D0095BFD4DB7}"/>
              </a:ext>
            </a:extLst>
          </p:cNvPr>
          <p:cNvSpPr txBox="1"/>
          <p:nvPr/>
        </p:nvSpPr>
        <p:spPr>
          <a:xfrm>
            <a:off x="7621029" y="4530139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</a:rPr>
              <a:t>Skjermbilde</a:t>
            </a:r>
            <a:r>
              <a:rPr lang="en-US" sz="800">
                <a:solidFill>
                  <a:schemeClr val="bg1"/>
                </a:solidFill>
              </a:rPr>
              <a:t> </a:t>
            </a:r>
            <a:r>
              <a:rPr lang="en-US" sz="800" err="1">
                <a:solidFill>
                  <a:schemeClr val="bg1"/>
                </a:solidFill>
              </a:rPr>
              <a:t>fra</a:t>
            </a:r>
            <a:r>
              <a:rPr lang="en-US" sz="80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Learning Agreement</a:t>
            </a:r>
            <a:endParaRPr lang="nb-NO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19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>
            <a:extLst>
              <a:ext uri="{FF2B5EF4-FFF2-40B4-BE49-F238E27FC236}">
                <a16:creationId xmlns:a16="http://schemas.microsoft.com/office/drawing/2014/main" id="{F43C7528-B185-952A-FB87-C8DE2C1BA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53" r="2263"/>
          <a:stretch/>
        </p:blipFill>
        <p:spPr>
          <a:xfrm>
            <a:off x="4060465" y="0"/>
            <a:ext cx="10324651" cy="6880596"/>
          </a:xfrm>
          <a:prstGeom prst="rect">
            <a:avLst/>
          </a:prstGeom>
          <a:noFill/>
        </p:spPr>
      </p:pic>
      <p:pic>
        <p:nvPicPr>
          <p:cNvPr id="2" name="Bilde 2">
            <a:extLst>
              <a:ext uri="{FF2B5EF4-FFF2-40B4-BE49-F238E27FC236}">
                <a16:creationId xmlns:a16="http://schemas.microsoft.com/office/drawing/2014/main" id="{EB6DEE02-1790-5B4D-C547-367DAAEE7C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2927" y="5602555"/>
            <a:ext cx="1900619" cy="8414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EA1E79-EF39-2F68-E520-AF2A8E7B3349}"/>
              </a:ext>
            </a:extLst>
          </p:cNvPr>
          <p:cNvSpPr txBox="1"/>
          <p:nvPr/>
        </p:nvSpPr>
        <p:spPr>
          <a:xfrm flipH="1">
            <a:off x="2066840" y="1873441"/>
            <a:ext cx="7788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7B985D"/>
                </a:solidFill>
                <a:latin typeface="Abadi" panose="020B0604020104020204" pitchFamily="34" charset="0"/>
              </a:rPr>
              <a:t>MILJØ</a:t>
            </a:r>
            <a:r>
              <a:rPr lang="nb-NO" sz="6000" b="1" dirty="0">
                <a:solidFill>
                  <a:schemeClr val="bg2"/>
                </a:solidFill>
                <a:latin typeface="Abadi" panose="020B0604020104020204" pitchFamily="34" charset="0"/>
              </a:rPr>
              <a:t>STIPEND</a:t>
            </a:r>
            <a:endParaRPr lang="en-GB" sz="6000" b="1" dirty="0">
              <a:solidFill>
                <a:schemeClr val="bg2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11589-369C-A78D-890F-C0F0FDDA69D1}"/>
              </a:ext>
            </a:extLst>
          </p:cNvPr>
          <p:cNvSpPr txBox="1"/>
          <p:nvPr/>
        </p:nvSpPr>
        <p:spPr>
          <a:xfrm>
            <a:off x="436606" y="3177495"/>
            <a:ext cx="30292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nb-NO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3000 kroner fra HVL om du reiser miljøvennlig.</a:t>
            </a:r>
          </a:p>
          <a:p>
            <a:pPr marL="0" lvl="0" indent="0">
              <a:lnSpc>
                <a:spcPct val="100000"/>
              </a:lnSpc>
              <a:buNone/>
            </a:pPr>
            <a:endParaRPr lang="nb-NO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nb-NO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Gjelder til eller fra utveksling.</a:t>
            </a:r>
          </a:p>
          <a:p>
            <a:pPr marL="0" lvl="0" indent="0">
              <a:lnSpc>
                <a:spcPct val="100000"/>
              </a:lnSpc>
              <a:buNone/>
            </a:pPr>
            <a:endParaRPr lang="nb-NO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indent="0">
              <a:buNone/>
            </a:pPr>
            <a:r>
              <a:rPr lang="nb-NO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€50 ekstra fra Erasmus+</a:t>
            </a:r>
          </a:p>
          <a:p>
            <a:pPr marL="0" indent="0">
              <a:buNone/>
            </a:pPr>
            <a:endParaRPr lang="nb-NO" sz="20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indent="0">
              <a:buNone/>
            </a:pPr>
            <a:r>
              <a:rPr lang="nb-NO" sz="2000" dirty="0">
                <a:solidFill>
                  <a:schemeClr val="bg1"/>
                </a:solidFill>
                <a:latin typeface="Abadi Extra Light" panose="020B0204020104020204" pitchFamily="34" charset="0"/>
              </a:rPr>
              <a:t>Les mer om vilkår på HVL sine nettsider om miljøstipend. </a:t>
            </a:r>
          </a:p>
        </p:txBody>
      </p:sp>
    </p:spTree>
    <p:extLst>
      <p:ext uri="{BB962C8B-B14F-4D97-AF65-F5344CB8AC3E}">
        <p14:creationId xmlns:p14="http://schemas.microsoft.com/office/powerpoint/2010/main" val="692498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7ADC5A-9E8A-4760-BEF0-811604EE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69" y="407070"/>
            <a:ext cx="6763056" cy="1325563"/>
          </a:xfrm>
        </p:spPr>
        <p:txBody>
          <a:bodyPr>
            <a:norm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Erasmus+ Stipend: når du kommer hjem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1ACED3-8FD9-4D46-93B1-C62A2689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70" y="1501541"/>
            <a:ext cx="6512230" cy="5013747"/>
          </a:xfrm>
        </p:spPr>
        <p:txBody>
          <a:bodyPr anchor="t">
            <a:normAutofit/>
          </a:bodyPr>
          <a:lstStyle/>
          <a:p>
            <a:pPr marL="914400" lvl="2" indent="0">
              <a:buNone/>
            </a:pPr>
            <a:endParaRPr lang="nb-NO" sz="2500" dirty="0"/>
          </a:p>
          <a:p>
            <a:r>
              <a:rPr lang="nb-NO" sz="3300" dirty="0">
                <a:solidFill>
                  <a:schemeClr val="bg1"/>
                </a:solidFill>
              </a:rPr>
              <a:t>For å få andre del av stipendet:</a:t>
            </a:r>
          </a:p>
          <a:p>
            <a:pPr marL="971550" lvl="1" indent="-514350">
              <a:buFont typeface="+mj-lt"/>
              <a:buAutoNum type="arabicPeriod"/>
            </a:pPr>
            <a:r>
              <a:rPr lang="nb-NO" sz="2900" dirty="0">
                <a:solidFill>
                  <a:schemeClr val="bg1"/>
                </a:solidFill>
              </a:rPr>
              <a:t>Levert </a:t>
            </a:r>
            <a:r>
              <a:rPr lang="nb-NO" sz="2900" dirty="0" err="1">
                <a:solidFill>
                  <a:schemeClr val="bg1"/>
                </a:solidFill>
              </a:rPr>
              <a:t>Confirmation</a:t>
            </a:r>
            <a:r>
              <a:rPr lang="nb-NO" sz="2900" dirty="0">
                <a:solidFill>
                  <a:schemeClr val="bg1"/>
                </a:solidFill>
              </a:rPr>
              <a:t> of </a:t>
            </a:r>
            <a:r>
              <a:rPr lang="nb-NO" sz="2900" dirty="0" err="1">
                <a:solidFill>
                  <a:schemeClr val="bg1"/>
                </a:solidFill>
              </a:rPr>
              <a:t>Stay</a:t>
            </a:r>
            <a:r>
              <a:rPr lang="nb-NO" sz="2900" dirty="0">
                <a:solidFill>
                  <a:schemeClr val="bg1"/>
                </a:solidFill>
              </a:rPr>
              <a:t> </a:t>
            </a:r>
          </a:p>
          <a:p>
            <a:pPr marL="1143000" lvl="4">
              <a:lnSpc>
                <a:spcPct val="110000"/>
              </a:lnSpc>
              <a:spcBef>
                <a:spcPts val="1000"/>
              </a:spcBef>
            </a:pPr>
            <a:r>
              <a:rPr lang="nb-NO" sz="2100" dirty="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https://www.hvl.no/om/sentrale-dokument/skjema/confirmation-of-stay/</a:t>
            </a:r>
            <a:r>
              <a:rPr lang="nb-NO" sz="2100" dirty="0">
                <a:solidFill>
                  <a:srgbClr val="00AFBA"/>
                </a:solidFill>
              </a:rPr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nb-NO" sz="2900" dirty="0">
                <a:solidFill>
                  <a:schemeClr val="bg1"/>
                </a:solidFill>
              </a:rPr>
              <a:t>Levert Erasmus Mobility Report</a:t>
            </a:r>
          </a:p>
          <a:p>
            <a:pPr lvl="2"/>
            <a:r>
              <a:rPr lang="nb-NO" sz="2500" dirty="0">
                <a:solidFill>
                  <a:schemeClr val="bg1"/>
                </a:solidFill>
              </a:rPr>
              <a:t>Sendes automatisk på epost når hjemreise nærmer seg/kort tid etter avreise.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AD64DF7-E9DE-4015-8F15-D9A270E6E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74" y="1550202"/>
            <a:ext cx="4066878" cy="2857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9026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nb-NO" b="1" dirty="0"/>
              <a:t>Registrering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64DBA0C-0159-66C1-5A28-507D87905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2006461"/>
            <a:ext cx="4777381" cy="267533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lvl="1"/>
            <a:r>
              <a:rPr lang="nb-NO" sz="2000" dirty="0"/>
              <a:t>Betal semesteravgift og registrer deg på nett innen september/februar</a:t>
            </a:r>
          </a:p>
          <a:p>
            <a:pPr lvl="1"/>
            <a:r>
              <a:rPr lang="nb-NO" sz="2000" dirty="0"/>
              <a:t>Bekreft studieplan, men ikke meld deg opp i emner</a:t>
            </a:r>
          </a:p>
          <a:p>
            <a:pPr lvl="2"/>
            <a:r>
              <a:rPr lang="nb-NO" dirty="0"/>
              <a:t>Unntak: der studieprogrammet har et «utvekslingsemne»</a:t>
            </a:r>
          </a:p>
          <a:p>
            <a:pPr lvl="1"/>
            <a:r>
              <a:rPr lang="nb-NO" sz="2000" dirty="0"/>
              <a:t>Kontakt studieveileder hvis du er usikker på hva som gjelder for ditt studieprogram</a:t>
            </a:r>
          </a:p>
          <a:p>
            <a:endParaRPr lang="nb-NO" sz="2000" dirty="0"/>
          </a:p>
          <a:p>
            <a:r>
              <a:rPr lang="nb-NO" sz="2000" dirty="0"/>
              <a:t>Ved avbrudd/forlenging av utenlandsopphold skal alltid AFII og studieprogrammet informeres</a:t>
            </a:r>
          </a:p>
        </p:txBody>
      </p:sp>
    </p:spTree>
    <p:extLst>
      <p:ext uri="{BB962C8B-B14F-4D97-AF65-F5344CB8AC3E}">
        <p14:creationId xmlns:p14="http://schemas.microsoft.com/office/powerpoint/2010/main" val="153386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102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nb-NO" sz="4000"/>
              <a:t>Utvekslingsplan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 rot="5400000">
            <a:off x="-1828800" y="1983972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 sz="110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endParaRPr lang="nb-NO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endParaRPr lang="nb-NO" sz="2000"/>
          </a:p>
          <a:p>
            <a:r>
              <a:rPr lang="nb-NO" sz="2000"/>
              <a:t>Forhåndsgodkjent utvekslingsplan i appen er utgangspunktet for å få </a:t>
            </a:r>
            <a:r>
              <a:rPr lang="nb-NO" sz="2000" b="1"/>
              <a:t>oppholdet godkjent</a:t>
            </a:r>
          </a:p>
          <a:p>
            <a:endParaRPr lang="nb-NO" sz="2000"/>
          </a:p>
          <a:p>
            <a:r>
              <a:rPr lang="nb-NO" sz="2000"/>
              <a:t>Endring av fag skal ALLTID klareres med faglig kontaktperson for studieprogrammet først</a:t>
            </a:r>
          </a:p>
          <a:p>
            <a:pPr lvl="1"/>
            <a:r>
              <a:rPr lang="nb-NO" sz="2000"/>
              <a:t>Endre utvekslingsplan (app) og Learning Agreement/OLA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5" name="Picture 1" descr="Emner hos VIA University College &#10;Her har du en oversikt over de emnene sc &#10;godkjente for ditt Studium- Legg til de em &#10;ønsker å ta. &#10;Velg emner fra listen &#10;x &#10;Matematikk-emnepakke &#10;30 stp. Erstatter , MGUNA331 &#10;Admiral Intro &#10;5 stp. Erstatter MGUMU301 &#10;Matematikk &#10;7.5 Erstatter MGUMH503 &#10;Matematikk 2 &#10;10 stp. Erstatter MGUNA201 &#10;Computer Science Introduction &#10;5 stp. Erstatter MGUNA221 &#10;English for Norwegians &#10;15 stp. Erstatter MGUNA331 ">
            <a:extLst>
              <a:ext uri="{FF2B5EF4-FFF2-40B4-BE49-F238E27FC236}">
                <a16:creationId xmlns:a16="http://schemas.microsoft.com/office/drawing/2014/main" id="{BDDAAB8B-BDFF-4C99-9A15-CD50EED0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5942" y="751426"/>
            <a:ext cx="2345675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11704320" y="6459378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0BEE4E4-E047-6A49-BCB9-4D06E7BA237B}" type="slidenum">
              <a:rPr lang="nb-NO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nb-NO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342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7ADC5A-9E8A-4760-BEF0-811604EE9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69" y="407070"/>
            <a:ext cx="6387102" cy="1325563"/>
          </a:xfrm>
        </p:spPr>
        <p:txBody>
          <a:bodyPr>
            <a:normAutofit/>
          </a:bodyPr>
          <a:lstStyle/>
          <a:p>
            <a:r>
              <a:rPr lang="nb-NO"/>
              <a:t>Godkjenning av fag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1ACED3-8FD9-4D46-93B1-C62A26892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56" y="1732633"/>
            <a:ext cx="4718688" cy="5013747"/>
          </a:xfrm>
        </p:spPr>
        <p:txBody>
          <a:bodyPr anchor="t">
            <a:normAutofit/>
          </a:bodyPr>
          <a:lstStyle/>
          <a:p>
            <a:r>
              <a:rPr lang="nb-NO" altLang="nb-NO" sz="2000" dirty="0">
                <a:cs typeface="Arial" panose="020B0604020202020204" pitchFamily="34" charset="0"/>
              </a:rPr>
              <a:t>Lever inn </a:t>
            </a:r>
            <a:r>
              <a:rPr lang="nb-NO" altLang="nb-NO" sz="2000" dirty="0">
                <a:solidFill>
                  <a:srgbClr val="00AFB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karakterutskrift/praksisbekreftelse</a:t>
            </a:r>
            <a:r>
              <a:rPr lang="nb-NO" altLang="nb-NO" sz="2000" dirty="0">
                <a:solidFill>
                  <a:srgbClr val="00AFBA"/>
                </a:solidFill>
              </a:rPr>
              <a:t> (HVL)</a:t>
            </a:r>
            <a:r>
              <a:rPr lang="nb-NO" altLang="nb-NO" sz="2000" dirty="0">
                <a:cs typeface="Arial" panose="020B0604020202020204" pitchFamily="34" charset="0"/>
              </a:rPr>
              <a:t> på nett</a:t>
            </a:r>
          </a:p>
          <a:p>
            <a:r>
              <a:rPr lang="nb-NO" altLang="nb-NO" sz="2000" dirty="0">
                <a:cs typeface="Arial" panose="020B0604020202020204" pitchFamily="34" charset="0"/>
              </a:rPr>
              <a:t>Ditt ansvar å innhente karakterutskrift - undersøk hvordan du får tak i den ved vertsinstitusjonen</a:t>
            </a:r>
          </a:p>
          <a:p>
            <a:r>
              <a:rPr lang="nb-NO" altLang="nb-NO" sz="2000" dirty="0">
                <a:cs typeface="Arial" panose="020B0604020202020204" pitchFamily="34" charset="0"/>
              </a:rPr>
              <a:t>Lever inn </a:t>
            </a:r>
            <a:r>
              <a:rPr lang="nb-NO" altLang="nb-NO" sz="2000" dirty="0" err="1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Confirmation</a:t>
            </a:r>
            <a:r>
              <a:rPr lang="nb-NO" altLang="nb-NO" sz="2000" dirty="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of </a:t>
            </a:r>
            <a:r>
              <a:rPr lang="nb-NO" altLang="nb-NO" sz="2000" dirty="0" err="1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</a:t>
            </a:r>
            <a:r>
              <a:rPr lang="nb-NO" altLang="nb-NO" sz="2000" dirty="0">
                <a:solidFill>
                  <a:srgbClr val="00AFBA"/>
                </a:solidFill>
              </a:rPr>
              <a:t> (HVL)</a:t>
            </a:r>
            <a:endParaRPr lang="nb-NO" altLang="nb-NO" sz="2000" dirty="0">
              <a:solidFill>
                <a:srgbClr val="00AFBA"/>
              </a:solidFill>
              <a:cs typeface="Arial" panose="020B0604020202020204" pitchFamily="34" charset="0"/>
            </a:endParaRPr>
          </a:p>
          <a:p>
            <a:r>
              <a:rPr lang="nb-NO" sz="2000" dirty="0"/>
              <a:t>Godkjenningen vises først i vitnemålsportalen </a:t>
            </a:r>
            <a:r>
              <a:rPr lang="nb-NO" sz="2000" b="1" dirty="0"/>
              <a:t>etter du har fått vitnemålet </a:t>
            </a:r>
            <a:r>
              <a:rPr lang="nb-NO" sz="2000" dirty="0"/>
              <a:t>(etter endt utdanning)</a:t>
            </a:r>
          </a:p>
          <a:p>
            <a:endParaRPr lang="nb-NO" altLang="nb-NO" sz="2000" dirty="0">
              <a:cs typeface="Arial" panose="020B0604020202020204" pitchFamily="34" charset="0"/>
            </a:endParaRPr>
          </a:p>
          <a:p>
            <a:endParaRPr lang="nb-NO" altLang="nb-NO" sz="2000" dirty="0"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nb-NO" sz="2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EA1070CC-AC3C-400A-95BE-F6546711B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12" r="6111" b="7010"/>
          <a:stretch/>
        </p:blipFill>
        <p:spPr bwMode="auto">
          <a:xfrm>
            <a:off x="5440663" y="1"/>
            <a:ext cx="6752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F1C58D25-8251-4197-9916-2E22557CE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257157" y="2398622"/>
            <a:ext cx="1055034" cy="36357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92CE5299-E757-4A9C-8C2F-BA10A05D0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296803" y="2123848"/>
            <a:ext cx="1403948" cy="2559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4F19186F-3FEB-4D58-9D7C-B31428B76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450523" y="2397061"/>
            <a:ext cx="1846280" cy="29813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9FCE7851-66CC-45F9-B231-34BC58663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300660" y="2360074"/>
            <a:ext cx="181022" cy="2606153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787EBC24-A1B9-42B3-AF9A-022F7C2A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306801" y="2379757"/>
            <a:ext cx="513500" cy="1415638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33BEFE87-5DD8-460D-9723-586DB5C21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101634" y="2379756"/>
            <a:ext cx="239309" cy="1301887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kobling 16">
            <a:extLst>
              <a:ext uri="{FF2B5EF4-FFF2-40B4-BE49-F238E27FC236}">
                <a16:creationId xmlns:a16="http://schemas.microsoft.com/office/drawing/2014/main" id="{7F80C05E-8F4B-4F4E-9EB0-877964CCF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242373" y="2360073"/>
            <a:ext cx="1190365" cy="1392191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83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>
                <a:latin typeface="Abadi Extra Light" panose="020B0204020104020204" pitchFamily="34" charset="0"/>
              </a:rPr>
              <a:t>Forberedelser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0545" y="1843471"/>
            <a:ext cx="5181600" cy="4351338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badi Extra Light" panose="020B0204020104020204" pitchFamily="34" charset="0"/>
              </a:rPr>
              <a:t>Studentreiseforsikring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badi Extra Light" panose="020B0204020104020204" pitchFamily="34" charset="0"/>
              </a:rPr>
              <a:t>Vaksiner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>
                <a:latin typeface="Abadi Extra Light" panose="020B0204020104020204" pitchFamily="34" charset="0"/>
              </a:rPr>
              <a:t>Sjekk ut hva som gjelder for deg og ta vaksiner i god tid.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badi Extra Light" panose="020B0204020104020204" pitchFamily="34" charset="0"/>
              </a:rPr>
              <a:t>Minoritet?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800" dirty="0">
                <a:latin typeface="Abadi Extra Light" panose="020B0204020104020204" pitchFamily="34" charset="0"/>
              </a:rPr>
              <a:t>Undersøk om det finnes interessegrupper på universitetet, landet eller byen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39B7E20-3760-4E6A-8B12-F568541FD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2103" y="1843471"/>
            <a:ext cx="5181600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nb-NO" dirty="0">
                <a:latin typeface="Abadi Extra Light" panose="020B0204020104020204" pitchFamily="34" charset="0"/>
              </a:rPr>
              <a:t>Oppdater </a:t>
            </a:r>
            <a:r>
              <a:rPr lang="nb-NO" dirty="0" err="1">
                <a:latin typeface="Abadi Extra Light" panose="020B0204020104020204" pitchFamily="34" charset="0"/>
              </a:rPr>
              <a:t>StudentWeb</a:t>
            </a:r>
            <a:r>
              <a:rPr lang="nb-NO" dirty="0">
                <a:latin typeface="Abadi Extra Light" panose="020B0204020104020204" pitchFamily="34" charset="0"/>
              </a:rPr>
              <a:t> med semesteradresse og telefonnummer</a:t>
            </a:r>
          </a:p>
          <a:p>
            <a:pPr marL="285750" indent="-285750"/>
            <a:r>
              <a:rPr lang="nb-NO" dirty="0">
                <a:latin typeface="Abadi Extra Light" panose="020B0204020104020204" pitchFamily="34" charset="0"/>
              </a:rPr>
              <a:t>Hold kontakt med familie</a:t>
            </a:r>
          </a:p>
          <a:p>
            <a:pPr marL="285750" indent="-285750"/>
            <a:r>
              <a:rPr lang="nb-NO" dirty="0">
                <a:latin typeface="Abadi Extra Light" panose="020B0204020104020204" pitchFamily="34" charset="0"/>
              </a:rPr>
              <a:t>Hjelp til forberedelser på HVL sine nettsider: </a:t>
            </a:r>
          </a:p>
          <a:p>
            <a:pPr marL="742950" lvl="1" indent="-285750"/>
            <a:r>
              <a:rPr lang="nb-NO" sz="2800" dirty="0">
                <a:solidFill>
                  <a:srgbClr val="00AFBA"/>
                </a:solidFill>
                <a:latin typeface="Abadi Extra Light" panose="020B02040201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gode valg på utveksling</a:t>
            </a:r>
            <a:r>
              <a:rPr lang="nb-NO" sz="2800" dirty="0">
                <a:solidFill>
                  <a:srgbClr val="00AFBA"/>
                </a:solidFill>
                <a:latin typeface="Abadi Extra Light" panose="020B0204020104020204" pitchFamily="34" charset="0"/>
              </a:rPr>
              <a:t> </a:t>
            </a:r>
          </a:p>
          <a:p>
            <a:pPr marL="742950" lvl="1" indent="-285750"/>
            <a:r>
              <a:rPr lang="nb-NO" sz="2800" dirty="0">
                <a:solidFill>
                  <a:srgbClr val="00AFBA"/>
                </a:solidFill>
                <a:latin typeface="Abadi Extra Light" panose="020B02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Finansiering, reise, helse og sikkerhet</a:t>
            </a:r>
            <a:endParaRPr lang="nb-NO" sz="2800" dirty="0">
              <a:solidFill>
                <a:srgbClr val="00AFBA"/>
              </a:solidFill>
              <a:highlight>
                <a:srgbClr val="FFFF00"/>
              </a:highlight>
              <a:latin typeface="Abadi Extra Light" panose="020B0204020104020204" pitchFamily="34" charset="0"/>
            </a:endParaRPr>
          </a:p>
          <a:p>
            <a:endParaRPr lang="nb-NO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7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8230CD7-4A35-4A2F-A4B3-9720CCE2F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251449"/>
            <a:ext cx="5181600" cy="925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>
                <a:solidFill>
                  <a:schemeClr val="bg1"/>
                </a:solidFill>
              </a:rPr>
              <a:t>Sjømannskirkens app </a:t>
            </a:r>
            <a:r>
              <a:rPr lang="nb-NO" i="1">
                <a:solidFill>
                  <a:schemeClr val="bg1"/>
                </a:solidFill>
              </a:rPr>
              <a:t>Nødnummer</a:t>
            </a:r>
          </a:p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HVL har beredskapsavtale med Sjømannskirken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4F104C7-53C3-4079-947B-A53990AC2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9957" y="5200659"/>
            <a:ext cx="3156527" cy="925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>
                <a:solidFill>
                  <a:schemeClr val="bg1"/>
                </a:solidFill>
              </a:rPr>
              <a:t>UDs app </a:t>
            </a:r>
            <a:r>
              <a:rPr lang="nb-NO" i="1">
                <a:solidFill>
                  <a:schemeClr val="bg1"/>
                </a:solidFill>
              </a:rPr>
              <a:t>Reiseklar</a:t>
            </a:r>
          </a:p>
          <a:p>
            <a:pPr marL="0" indent="0">
              <a:buNone/>
            </a:pPr>
            <a:r>
              <a:rPr lang="nb-NO" sz="1100" i="1">
                <a:solidFill>
                  <a:schemeClr val="bg1"/>
                </a:solidFill>
              </a:rPr>
              <a:t>Skjermbilde fra regjeringen.no</a:t>
            </a:r>
          </a:p>
        </p:txBody>
      </p:sp>
      <p:pic>
        <p:nvPicPr>
          <p:cNvPr id="11" name="Plassholder for innhold 5" descr="Skjermbilde av hvordan appen til Sjømannskirken viser nødnumre i utlandet ">
            <a:extLst>
              <a:ext uri="{FF2B5EF4-FFF2-40B4-BE49-F238E27FC236}">
                <a16:creationId xmlns:a16="http://schemas.microsoft.com/office/drawing/2014/main" id="{2BF655AD-08FD-43D8-9D6A-B2074E518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2827"/>
            <a:ext cx="1894368" cy="336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lassholder for innhold 5" descr="Skjermbilde av forsiden til appen til Sjømannskirken">
            <a:extLst>
              <a:ext uri="{FF2B5EF4-FFF2-40B4-BE49-F238E27FC236}">
                <a16:creationId xmlns:a16="http://schemas.microsoft.com/office/drawing/2014/main" id="{AC902146-D783-4CDC-8C56-04F631D01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72" y="851782"/>
            <a:ext cx="1894368" cy="336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Bilde 12" descr="Skjermbilde av hvordan appen til Sjømannskirken viser siden andre nyttige kontakter. Dette inneholder informasjon om  utenrikstjenesten, sjømmanskirken og hvordan sperre kort. Du kan også legge til egne kontakter.">
            <a:extLst>
              <a:ext uri="{FF2B5EF4-FFF2-40B4-BE49-F238E27FC236}">
                <a16:creationId xmlns:a16="http://schemas.microsoft.com/office/drawing/2014/main" id="{4C8D65B8-9F6C-44E1-ADBD-0962859CD6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37" y="1370737"/>
            <a:ext cx="1894368" cy="336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Bli reiseklar med UDs app – Næringslivets Sikkerhetsråd">
            <a:extLst>
              <a:ext uri="{FF2B5EF4-FFF2-40B4-BE49-F238E27FC236}">
                <a16:creationId xmlns:a16="http://schemas.microsoft.com/office/drawing/2014/main" id="{E2B4B644-0AEF-4F43-B541-5259A530F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r="10030"/>
          <a:stretch/>
        </p:blipFill>
        <p:spPr bwMode="auto">
          <a:xfrm>
            <a:off x="7506276" y="1224960"/>
            <a:ext cx="4027055" cy="2647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890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b-NO" b="1">
                <a:solidFill>
                  <a:schemeClr val="bg1"/>
                </a:solidFill>
              </a:rPr>
              <a:t>Hva skal vi snakke om i dag?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6627" y="2435352"/>
            <a:ext cx="5268807" cy="3720782"/>
          </a:xfrm>
        </p:spPr>
        <p:txBody>
          <a:bodyPr>
            <a:normAutofit/>
          </a:bodyPr>
          <a:lstStyle/>
          <a:p>
            <a:r>
              <a:rPr lang="nb-NO" sz="2000" dirty="0">
                <a:solidFill>
                  <a:schemeClr val="bg1"/>
                </a:solidFill>
              </a:rPr>
              <a:t>Språk</a:t>
            </a:r>
          </a:p>
          <a:p>
            <a:r>
              <a:rPr lang="nb-NO" sz="2000" dirty="0">
                <a:solidFill>
                  <a:schemeClr val="bg1"/>
                </a:solidFill>
              </a:rPr>
              <a:t>Lånekassen</a:t>
            </a:r>
          </a:p>
          <a:p>
            <a:r>
              <a:rPr lang="nb-NO" sz="2000" dirty="0">
                <a:solidFill>
                  <a:schemeClr val="bg1"/>
                </a:solidFill>
              </a:rPr>
              <a:t>Bolig</a:t>
            </a:r>
          </a:p>
          <a:p>
            <a:r>
              <a:rPr lang="nb-NO" sz="2000" dirty="0">
                <a:solidFill>
                  <a:schemeClr val="bg1"/>
                </a:solidFill>
              </a:rPr>
              <a:t>Pass og visum</a:t>
            </a:r>
          </a:p>
          <a:p>
            <a:r>
              <a:rPr lang="nb-NO" sz="2000" dirty="0">
                <a:solidFill>
                  <a:schemeClr val="bg1"/>
                </a:solidFill>
              </a:rPr>
              <a:t>Erasmus+</a:t>
            </a:r>
          </a:p>
          <a:p>
            <a:r>
              <a:rPr lang="nb-NO" sz="2000" dirty="0">
                <a:solidFill>
                  <a:schemeClr val="bg1"/>
                </a:solidFill>
              </a:rPr>
              <a:t>Forsikring</a:t>
            </a:r>
          </a:p>
          <a:p>
            <a:r>
              <a:rPr lang="nb-NO" sz="2000" dirty="0">
                <a:solidFill>
                  <a:schemeClr val="bg1"/>
                </a:solidFill>
              </a:rPr>
              <a:t>Semesterregistrering</a:t>
            </a:r>
          </a:p>
          <a:p>
            <a:r>
              <a:rPr lang="nb-NO" sz="2000" dirty="0">
                <a:solidFill>
                  <a:schemeClr val="bg1"/>
                </a:solidFill>
              </a:rPr>
              <a:t>Godkjenning</a:t>
            </a:r>
          </a:p>
          <a:p>
            <a:r>
              <a:rPr lang="nb-NO" sz="2000" dirty="0">
                <a:solidFill>
                  <a:schemeClr val="bg1"/>
                </a:solidFill>
              </a:rPr>
              <a:t>Sikkerhet og beredskap</a:t>
            </a:r>
          </a:p>
        </p:txBody>
      </p:sp>
      <p:pic>
        <p:nvPicPr>
          <p:cNvPr id="7" name="Bilde 6" descr="Et bilde som inneholder utendørs, klær, sko, konstruksjon&#10;&#10;Automatisk generert beskrivelse">
            <a:extLst>
              <a:ext uri="{FF2B5EF4-FFF2-40B4-BE49-F238E27FC236}">
                <a16:creationId xmlns:a16="http://schemas.microsoft.com/office/drawing/2014/main" id="{34A7D715-C86E-4E19-8C1F-BDE50E876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4FA5B44C-8321-4EA1-90CC-5FB59409A673}"/>
              </a:ext>
            </a:extLst>
          </p:cNvPr>
          <p:cNvSpPr txBox="1"/>
          <p:nvPr/>
        </p:nvSpPr>
        <p:spPr>
          <a:xfrm>
            <a:off x="8319010" y="6613753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</a:rPr>
              <a:t>Foto</a:t>
            </a:r>
            <a:r>
              <a:rPr lang="en-US" sz="800">
                <a:solidFill>
                  <a:schemeClr val="bg1"/>
                </a:solidFill>
              </a:rPr>
              <a:t>: H. Sævareid, </a:t>
            </a:r>
            <a:r>
              <a:rPr lang="en-US" sz="800" err="1">
                <a:solidFill>
                  <a:schemeClr val="bg1"/>
                </a:solidFill>
              </a:rPr>
              <a:t>utveksling</a:t>
            </a:r>
            <a:r>
              <a:rPr lang="en-US" sz="800">
                <a:solidFill>
                  <a:schemeClr val="bg1"/>
                </a:solidFill>
              </a:rPr>
              <a:t> i </a:t>
            </a:r>
            <a:r>
              <a:rPr lang="en-US" sz="800" err="1">
                <a:solidFill>
                  <a:schemeClr val="bg1"/>
                </a:solidFill>
              </a:rPr>
              <a:t>Danmark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05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Viktige epostadresser og telefonnumre</a:t>
            </a:r>
            <a:r>
              <a:rPr lang="nb-NO" b="1"/>
              <a:t>	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36429" y="1953127"/>
            <a:ext cx="6467867" cy="4553551"/>
          </a:xfrm>
        </p:spPr>
        <p:txBody>
          <a:bodyPr anchor="ctr">
            <a:normAutofit/>
          </a:bodyPr>
          <a:lstStyle/>
          <a:p>
            <a:r>
              <a:rPr lang="nb-NO" sz="2000">
                <a:solidFill>
                  <a:schemeClr val="bg1"/>
                </a:solidFill>
              </a:rPr>
              <a:t>AFII: </a:t>
            </a:r>
            <a:r>
              <a:rPr lang="nb-NO" sz="200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international@hvl.no</a:t>
            </a:r>
            <a:r>
              <a:rPr lang="nb-NO" sz="2000">
                <a:solidFill>
                  <a:srgbClr val="00AFBA"/>
                </a:solidFill>
              </a:rPr>
              <a:t>  </a:t>
            </a:r>
          </a:p>
          <a:p>
            <a:r>
              <a:rPr lang="nb-NO" sz="2000" err="1">
                <a:solidFill>
                  <a:schemeClr val="bg1"/>
                </a:solidFill>
              </a:rPr>
              <a:t>HVLs</a:t>
            </a:r>
            <a:r>
              <a:rPr lang="nb-NO" sz="2000">
                <a:solidFill>
                  <a:schemeClr val="bg1"/>
                </a:solidFill>
              </a:rPr>
              <a:t> sentralbord: +47 55 58 58 00</a:t>
            </a:r>
          </a:p>
          <a:p>
            <a:r>
              <a:rPr lang="nb-NO" sz="2000" err="1">
                <a:solidFill>
                  <a:schemeClr val="bg1"/>
                </a:solidFill>
              </a:rPr>
              <a:t>HVLs</a:t>
            </a:r>
            <a:r>
              <a:rPr lang="nb-NO" sz="2000">
                <a:solidFill>
                  <a:schemeClr val="bg1"/>
                </a:solidFill>
              </a:rPr>
              <a:t> døgnåpne beredskapstelefon ved alvorlige hendelser: </a:t>
            </a:r>
            <a:br>
              <a:rPr lang="nb-NO" sz="2000">
                <a:solidFill>
                  <a:schemeClr val="bg1"/>
                </a:solidFill>
              </a:rPr>
            </a:br>
            <a:r>
              <a:rPr lang="nb-NO" sz="2000">
                <a:solidFill>
                  <a:schemeClr val="bg1"/>
                </a:solidFill>
              </a:rPr>
              <a:t>+47 48 11 07 00</a:t>
            </a:r>
          </a:p>
          <a:p>
            <a:r>
              <a:rPr lang="nb-NO" sz="2000">
                <a:solidFill>
                  <a:schemeClr val="bg1"/>
                </a:solidFill>
              </a:rPr>
              <a:t>Sjømannskirkens døgnåpne nødtelefon: +47 951 19 181</a:t>
            </a:r>
          </a:p>
          <a:p>
            <a:r>
              <a:rPr lang="nb-NO" sz="2000">
                <a:solidFill>
                  <a:schemeClr val="bg1"/>
                </a:solidFill>
              </a:rPr>
              <a:t>Hjelpetelefonen Mental Helse: +47 116 123 (</a:t>
            </a:r>
            <a:r>
              <a:rPr lang="nb-NO" sz="2000">
                <a:solidFill>
                  <a:srgbClr val="00AF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www.sidetmedord.no</a:t>
            </a:r>
            <a:r>
              <a:rPr lang="nb-NO" sz="2000">
                <a:solidFill>
                  <a:schemeClr val="bg1"/>
                </a:solidFill>
              </a:rPr>
              <a:t>)</a:t>
            </a:r>
            <a:r>
              <a:rPr lang="nb-NO" sz="2000"/>
              <a:t> </a:t>
            </a:r>
          </a:p>
          <a:p>
            <a:endParaRPr lang="nb-NO" sz="2000"/>
          </a:p>
          <a:p>
            <a:endParaRPr lang="nb-NO" sz="2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4C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4528" r="8711" b="4935"/>
          <a:stretch/>
        </p:blipFill>
        <p:spPr bwMode="auto">
          <a:xfrm>
            <a:off x="9254442" y="2924842"/>
            <a:ext cx="1462088" cy="10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755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5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utendørs, Sykkelhjul, hjul, gress&#10;&#10;Automatisk generert beskrivelse">
            <a:extLst>
              <a:ext uri="{FF2B5EF4-FFF2-40B4-BE49-F238E27FC236}">
                <a16:creationId xmlns:a16="http://schemas.microsoft.com/office/drawing/2014/main" id="{A14AC81A-15F7-4E90-9F82-658924A6F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3"/>
          <a:stretch/>
        </p:blipFill>
        <p:spPr>
          <a:xfrm>
            <a:off x="680483" y="685792"/>
            <a:ext cx="2931299" cy="5486400"/>
          </a:xfrm>
          <a:prstGeom prst="rect">
            <a:avLst/>
          </a:prstGeom>
        </p:spPr>
      </p:pic>
      <p:sp>
        <p:nvSpPr>
          <p:cNvPr id="40" name="Rectangle 17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1782" y="685800"/>
            <a:ext cx="4994335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30157" y="-606231"/>
            <a:ext cx="4019107" cy="1292027"/>
          </a:xfrm>
        </p:spPr>
        <p:txBody>
          <a:bodyPr anchor="b">
            <a:normAutofit/>
          </a:bodyPr>
          <a:lstStyle/>
          <a:p>
            <a:pPr algn="ctr"/>
            <a:r>
              <a:rPr lang="nb-NO" sz="2800">
                <a:solidFill>
                  <a:srgbClr val="595959"/>
                </a:solidFill>
              </a:rPr>
              <a:t>Sikkerhet - Tips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080596" y="777935"/>
            <a:ext cx="3976577" cy="3137355"/>
          </a:xfrm>
        </p:spPr>
        <p:txBody>
          <a:bodyPr anchor="t">
            <a:noAutofit/>
          </a:bodyPr>
          <a:lstStyle/>
          <a:p>
            <a:pPr algn="just"/>
            <a:r>
              <a:rPr lang="nb-NO" sz="2000" dirty="0">
                <a:solidFill>
                  <a:srgbClr val="595959"/>
                </a:solidFill>
              </a:rPr>
              <a:t>Følg lover og regler i vertslandet</a:t>
            </a:r>
          </a:p>
          <a:p>
            <a:pPr algn="just"/>
            <a:r>
              <a:rPr lang="nb-NO" sz="2000" dirty="0">
                <a:solidFill>
                  <a:srgbClr val="595959"/>
                </a:solidFill>
              </a:rPr>
              <a:t>Spør de lokale om råd</a:t>
            </a:r>
          </a:p>
          <a:p>
            <a:pPr lvl="1" algn="just"/>
            <a:r>
              <a:rPr lang="nb-NO" sz="2000" dirty="0">
                <a:solidFill>
                  <a:srgbClr val="595959"/>
                </a:solidFill>
              </a:rPr>
              <a:t>Hvor er det utrygt å ferdes</a:t>
            </a:r>
          </a:p>
          <a:p>
            <a:pPr lvl="1" algn="just"/>
            <a:r>
              <a:rPr lang="nb-NO" sz="2000" dirty="0">
                <a:solidFill>
                  <a:srgbClr val="595959"/>
                </a:solidFill>
              </a:rPr>
              <a:t>Hva koster ting (drosje, driks, </a:t>
            </a:r>
            <a:r>
              <a:rPr lang="nb-NO" sz="2000" dirty="0" err="1">
                <a:solidFill>
                  <a:srgbClr val="595959"/>
                </a:solidFill>
              </a:rPr>
              <a:t>etc</a:t>
            </a:r>
            <a:r>
              <a:rPr lang="nb-NO" sz="2000" dirty="0">
                <a:solidFill>
                  <a:srgbClr val="595959"/>
                </a:solidFill>
              </a:rPr>
              <a:t>)</a:t>
            </a:r>
          </a:p>
          <a:p>
            <a:pPr lvl="1" algn="just"/>
            <a:r>
              <a:rPr lang="nb-NO" sz="2000" dirty="0">
                <a:solidFill>
                  <a:srgbClr val="595959"/>
                </a:solidFill>
              </a:rPr>
              <a:t>Hva er vanlig oppførsel i forskjellige situasjoner (fest, forelesning, hjem fra byen, etter at det har blitt mørkt)</a:t>
            </a:r>
          </a:p>
          <a:p>
            <a:pPr algn="just"/>
            <a:r>
              <a:rPr lang="nb-NO" sz="2000" dirty="0">
                <a:solidFill>
                  <a:srgbClr val="595959"/>
                </a:solidFill>
              </a:rPr>
              <a:t>Ha samme tankesett om sikkerhet som du har hjemme.</a:t>
            </a:r>
          </a:p>
          <a:p>
            <a:pPr lvl="1" algn="just"/>
            <a:r>
              <a:rPr lang="nb-NO" sz="2000" dirty="0">
                <a:solidFill>
                  <a:srgbClr val="595959"/>
                </a:solidFill>
              </a:rPr>
              <a:t>F. eks: Sikkerhetsbelte i bil, hjelm når du sykler etc.</a:t>
            </a:r>
          </a:p>
          <a:p>
            <a:pPr algn="just"/>
            <a:r>
              <a:rPr lang="nb-NO" sz="2000" dirty="0">
                <a:solidFill>
                  <a:srgbClr val="595959"/>
                </a:solidFill>
              </a:rPr>
              <a:t>Vær bevisst på omgivelsene dine</a:t>
            </a:r>
          </a:p>
          <a:p>
            <a:pPr algn="just"/>
            <a:r>
              <a:rPr lang="nb-NO" sz="2000" dirty="0">
                <a:solidFill>
                  <a:srgbClr val="59595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www.sikresiden.no</a:t>
            </a:r>
            <a:r>
              <a:rPr lang="nb-NO" sz="2000" dirty="0">
                <a:solidFill>
                  <a:srgbClr val="595959"/>
                </a:solidFill>
              </a:rPr>
              <a:t> </a:t>
            </a:r>
          </a:p>
          <a:p>
            <a:pPr algn="just"/>
            <a:r>
              <a:rPr lang="nb-NO" sz="2000" dirty="0">
                <a:solidFill>
                  <a:srgbClr val="59595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www.reiseregistrering.no</a:t>
            </a:r>
            <a:r>
              <a:rPr lang="nb-NO" sz="2000" dirty="0">
                <a:solidFill>
                  <a:srgbClr val="595959"/>
                </a:solidFill>
              </a:rPr>
              <a:t> </a:t>
            </a:r>
          </a:p>
        </p:txBody>
      </p:sp>
      <p:pic>
        <p:nvPicPr>
          <p:cNvPr id="8" name="Bilde 7" descr="Et bilde som inneholder utendørs, klær, himmel, person&#10;&#10;Automatisk generert beskrivelse">
            <a:extLst>
              <a:ext uri="{FF2B5EF4-FFF2-40B4-BE49-F238E27FC236}">
                <a16:creationId xmlns:a16="http://schemas.microsoft.com/office/drawing/2014/main" id="{F19EB056-354A-4752-9211-84B06A1061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5"/>
          <a:stretch/>
        </p:blipFill>
        <p:spPr>
          <a:xfrm>
            <a:off x="8606117" y="685808"/>
            <a:ext cx="2905400" cy="5486399"/>
          </a:xfrm>
          <a:prstGeom prst="rect">
            <a:avLst/>
          </a:prstGeom>
        </p:spPr>
      </p:pic>
      <p:sp>
        <p:nvSpPr>
          <p:cNvPr id="31" name="TekstSylinder 30">
            <a:extLst>
              <a:ext uri="{FF2B5EF4-FFF2-40B4-BE49-F238E27FC236}">
                <a16:creationId xmlns:a16="http://schemas.microsoft.com/office/drawing/2014/main" id="{C7728330-F487-4A9B-8CED-6D680A10FDCF}"/>
              </a:ext>
            </a:extLst>
          </p:cNvPr>
          <p:cNvSpPr txBox="1"/>
          <p:nvPr/>
        </p:nvSpPr>
        <p:spPr>
          <a:xfrm>
            <a:off x="641580" y="5925971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</a:rPr>
              <a:t>Foto</a:t>
            </a:r>
            <a:r>
              <a:rPr lang="en-US" sz="800">
                <a:solidFill>
                  <a:schemeClr val="bg1"/>
                </a:solidFill>
              </a:rPr>
              <a:t>: C. Apeland, </a:t>
            </a:r>
            <a:r>
              <a:rPr lang="en-US" sz="800" err="1">
                <a:solidFill>
                  <a:schemeClr val="bg1"/>
                </a:solidFill>
              </a:rPr>
              <a:t>utveksling</a:t>
            </a:r>
            <a:r>
              <a:rPr lang="en-US" sz="800">
                <a:solidFill>
                  <a:schemeClr val="bg1"/>
                </a:solidFill>
              </a:rPr>
              <a:t> i Italia</a:t>
            </a:r>
            <a:endParaRPr lang="nb-NO" sz="1000">
              <a:solidFill>
                <a:schemeClr val="bg1"/>
              </a:solidFill>
            </a:endParaRPr>
          </a:p>
        </p:txBody>
      </p:sp>
      <p:sp>
        <p:nvSpPr>
          <p:cNvPr id="38" name="TekstSylinder 37">
            <a:extLst>
              <a:ext uri="{FF2B5EF4-FFF2-40B4-BE49-F238E27FC236}">
                <a16:creationId xmlns:a16="http://schemas.microsoft.com/office/drawing/2014/main" id="{3DF51C89-38F1-4953-A5FB-F51E84F1B9B8}"/>
              </a:ext>
            </a:extLst>
          </p:cNvPr>
          <p:cNvSpPr txBox="1"/>
          <p:nvPr/>
        </p:nvSpPr>
        <p:spPr>
          <a:xfrm>
            <a:off x="8542654" y="5925971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</a:rPr>
              <a:t>Foto</a:t>
            </a:r>
            <a:r>
              <a:rPr lang="en-US" sz="800">
                <a:solidFill>
                  <a:schemeClr val="bg1"/>
                </a:solidFill>
              </a:rPr>
              <a:t> </a:t>
            </a:r>
            <a:r>
              <a:rPr lang="en-US" sz="800" err="1">
                <a:solidFill>
                  <a:schemeClr val="bg1"/>
                </a:solidFill>
              </a:rPr>
              <a:t>fra</a:t>
            </a:r>
            <a:r>
              <a:rPr lang="en-US" sz="800">
                <a:solidFill>
                  <a:schemeClr val="bg1"/>
                </a:solidFill>
              </a:rPr>
              <a:t> Berlin: S. Madsen, </a:t>
            </a:r>
            <a:r>
              <a:rPr lang="en-US" sz="800" err="1">
                <a:solidFill>
                  <a:schemeClr val="bg1"/>
                </a:solidFill>
              </a:rPr>
              <a:t>utveksling</a:t>
            </a:r>
            <a:r>
              <a:rPr lang="en-US" sz="800">
                <a:solidFill>
                  <a:schemeClr val="bg1"/>
                </a:solidFill>
              </a:rPr>
              <a:t> i </a:t>
            </a:r>
            <a:r>
              <a:rPr lang="en-US" sz="800" err="1">
                <a:solidFill>
                  <a:schemeClr val="bg1"/>
                </a:solidFill>
              </a:rPr>
              <a:t>Danmark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32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D7D74FE-80AA-4E95-BD48-EC9A8338A5A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00" y="-1920875"/>
            <a:ext cx="10515600" cy="1325563"/>
          </a:xfrm>
        </p:spPr>
        <p:txBody>
          <a:bodyPr/>
          <a:lstStyle/>
          <a:p>
            <a:r>
              <a:rPr lang="nb-NO"/>
              <a:t>Organisasjoner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727613D-F34A-4B63-9159-5C6B0FA29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663" y="268944"/>
            <a:ext cx="5157787" cy="823912"/>
          </a:xfrm>
        </p:spPr>
        <p:txBody>
          <a:bodyPr/>
          <a:lstStyle/>
          <a:p>
            <a:r>
              <a:rPr lang="nb-NO" dirty="0"/>
              <a:t>ANSA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2"/>
          </p:nvPr>
        </p:nvSpPr>
        <p:spPr>
          <a:xfrm>
            <a:off x="713662" y="1174750"/>
            <a:ext cx="5157787" cy="4010903"/>
          </a:xfrm>
        </p:spPr>
        <p:txBody>
          <a:bodyPr anchor="t">
            <a:normAutofit fontScale="92500" lnSpcReduction="10000"/>
          </a:bodyPr>
          <a:lstStyle/>
          <a:p>
            <a:r>
              <a:rPr lang="nb-NO" altLang="nb-NO" sz="2000" dirty="0"/>
              <a:t>Meld deg inn i ANSA: </a:t>
            </a:r>
            <a:r>
              <a:rPr lang="nb-NO" altLang="nb-NO" sz="2000" dirty="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www.ansa.no</a:t>
            </a:r>
            <a:r>
              <a:rPr lang="nb-NO" altLang="nb-NO" sz="2000" dirty="0">
                <a:solidFill>
                  <a:srgbClr val="00AFBA"/>
                </a:solidFill>
              </a:rPr>
              <a:t> </a:t>
            </a:r>
          </a:p>
          <a:p>
            <a:r>
              <a:rPr lang="nb-NO" altLang="nb-NO" sz="2000" dirty="0"/>
              <a:t>ANSA er en studentorganisasjon som bistår norske studenter i utlandet.</a:t>
            </a:r>
          </a:p>
          <a:p>
            <a:r>
              <a:rPr lang="nb-NO" altLang="nb-NO" sz="2000" dirty="0"/>
              <a:t>De har informasjon om land, forsikring og vaksiner.</a:t>
            </a:r>
          </a:p>
          <a:p>
            <a:r>
              <a:rPr lang="nb-NO" altLang="nb-NO" sz="2000" dirty="0"/>
              <a:t>Stiller med beredskapshjelp, sosialarbeider mm.</a:t>
            </a:r>
          </a:p>
          <a:p>
            <a:r>
              <a:rPr lang="nb-NO" altLang="nb-NO" sz="2000" dirty="0"/>
              <a:t>Studentreiseforsikring med innbakt ansvarsforsikring for helsefagstudenter</a:t>
            </a:r>
          </a:p>
          <a:p>
            <a:r>
              <a:rPr lang="nb-NO" altLang="nb-NO" sz="2000" dirty="0"/>
              <a:t>ANSA har mer å «stille opp med» dersom du er medlem enn hvis du ikke er det</a:t>
            </a:r>
          </a:p>
          <a:p>
            <a:r>
              <a:rPr lang="nb-NO" altLang="nb-NO" sz="2000" dirty="0"/>
              <a:t>Medlemsavgift: 50 kr per måned.</a:t>
            </a:r>
          </a:p>
          <a:p>
            <a:r>
              <a:rPr lang="nb-NO" altLang="nb-NO" sz="2000" dirty="0"/>
              <a:t>ANSA har lokallag i 27 såkalte ANSA-land. </a:t>
            </a:r>
            <a:r>
              <a:rPr lang="nb-NO" altLang="nb-NO" sz="2000" dirty="0">
                <a:solidFill>
                  <a:srgbClr val="00AF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listen her.</a:t>
            </a:r>
            <a:endParaRPr lang="nb-NO" altLang="nb-NO" sz="2000" dirty="0">
              <a:solidFill>
                <a:srgbClr val="00AFBA"/>
              </a:solidFill>
            </a:endParaRPr>
          </a:p>
          <a:p>
            <a:endParaRPr lang="nb-NO" sz="1500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CAC4527-98A3-4420-A1CB-1F4456173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268944"/>
            <a:ext cx="5183188" cy="823912"/>
          </a:xfrm>
        </p:spPr>
        <p:txBody>
          <a:bodyPr/>
          <a:lstStyle/>
          <a:p>
            <a:r>
              <a:rPr lang="nb-NO" dirty="0"/>
              <a:t>Erasmus Student Network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8744152C-C7D3-487C-80A2-CCCCBFE70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5" y="1337907"/>
            <a:ext cx="5183188" cy="3684588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I de fleste studentbyene i Europa</a:t>
            </a:r>
          </a:p>
          <a:p>
            <a:r>
              <a:rPr lang="nb-NO" dirty="0"/>
              <a:t>Nettverk av studenter som er på utveksling</a:t>
            </a:r>
          </a:p>
          <a:p>
            <a:r>
              <a:rPr lang="nb-NO" dirty="0"/>
              <a:t>Sosialt og sted å bli kjent med folk</a:t>
            </a:r>
          </a:p>
          <a:p>
            <a:endParaRPr lang="nb-NO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DAE7BA0-0D1B-414E-93C5-2A6A8A46B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351" y="5597609"/>
            <a:ext cx="1205387" cy="1205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9B58D3CC-AB6B-41D1-844B-F95E2ACF3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51" y="5597611"/>
            <a:ext cx="1205386" cy="1205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11594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61AF75-1369-4B27-9876-D59CBD77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60848" cy="6189187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Hold deg oppdatert i appen</a:t>
            </a:r>
            <a:br>
              <a:rPr lang="nb-NO">
                <a:solidFill>
                  <a:schemeClr val="bg1"/>
                </a:solidFill>
              </a:rPr>
            </a:br>
            <a:endParaRPr lang="nb-NO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EB539DB-7C65-444E-BBB9-E719B85F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334" y="0"/>
            <a:ext cx="3288849" cy="68363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6AFCE93-9919-4059-A62C-ADF3BC47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150" y="0"/>
            <a:ext cx="328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55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5C65CD-E909-4039-955C-9E8A75AECA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962" y="-3533471"/>
            <a:ext cx="10515600" cy="1325563"/>
          </a:xfrm>
        </p:spPr>
        <p:txBody>
          <a:bodyPr/>
          <a:lstStyle/>
          <a:p>
            <a:r>
              <a:rPr lang="nb-NO"/>
              <a:t>Avslutning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DDCAFA6-691B-47FA-8A76-8A7C1907A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7" b="21663"/>
          <a:stretch/>
        </p:blipFill>
        <p:spPr>
          <a:xfrm>
            <a:off x="-810936" y="2195323"/>
            <a:ext cx="3056840" cy="243257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5BDBD1F-2E4B-490E-B7BD-6E3FBF09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71" r="4" b="4"/>
          <a:stretch/>
        </p:blipFill>
        <p:spPr>
          <a:xfrm>
            <a:off x="5766322" y="2183953"/>
            <a:ext cx="2825496" cy="224146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CC7E681-AF40-40A0-AACE-4E07D83B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70" r="3" b="14105"/>
          <a:stretch/>
        </p:blipFill>
        <p:spPr>
          <a:xfrm>
            <a:off x="2298708" y="4920390"/>
            <a:ext cx="3276184" cy="259558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6228C7C-2DAD-4FE2-AA26-D2F3EECDE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5" t="11860" r="2709" b="17930"/>
          <a:stretch/>
        </p:blipFill>
        <p:spPr>
          <a:xfrm>
            <a:off x="2473365" y="2183491"/>
            <a:ext cx="3056840" cy="234204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53FB724-F29F-457D-B4B8-767119A1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017" y="-110383"/>
            <a:ext cx="1995745" cy="212407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F3DBA3CD-B65C-4EE8-A60E-AD2F99BC9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4386" y="4799402"/>
            <a:ext cx="2421664" cy="300663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CADF129-6F71-4C57-9A14-F60127F70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4529" y="-670257"/>
            <a:ext cx="3467891" cy="347513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A0FC9F7-3163-4AF6-88B6-F5BECC5E3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37" b="16215"/>
          <a:stretch/>
        </p:blipFill>
        <p:spPr>
          <a:xfrm>
            <a:off x="0" y="-337741"/>
            <a:ext cx="3547807" cy="23420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B853E61D-E7D7-4CAF-B13D-3F3195EFB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322" y="4768799"/>
            <a:ext cx="2825496" cy="281963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E285DDB-9E6A-43C9-B4E8-19DE4444D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48" b="148"/>
          <a:stretch/>
        </p:blipFill>
        <p:spPr>
          <a:xfrm>
            <a:off x="8783248" y="2988739"/>
            <a:ext cx="3675284" cy="2750731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6E432150-2B59-479A-A90B-E2CB8D9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248" y="5912057"/>
            <a:ext cx="3659278" cy="2421804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F1CB6660-F718-43A4-878B-A672DC716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12884" b="12884"/>
          <a:stretch/>
        </p:blipFill>
        <p:spPr>
          <a:xfrm>
            <a:off x="5941352" y="-1449618"/>
            <a:ext cx="2743287" cy="3463309"/>
          </a:xfrm>
          <a:prstGeom prst="rect">
            <a:avLst/>
          </a:prstGeom>
        </p:spPr>
      </p:pic>
      <p:sp>
        <p:nvSpPr>
          <p:cNvPr id="32" name="TekstSylinder 31">
            <a:extLst>
              <a:ext uri="{FF2B5EF4-FFF2-40B4-BE49-F238E27FC236}">
                <a16:creationId xmlns:a16="http://schemas.microsoft.com/office/drawing/2014/main" id="{299A17A8-2176-408E-BDCD-4AFE5F7937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298707" y="3609141"/>
            <a:ext cx="6293111" cy="1277273"/>
          </a:xfrm>
          <a:prstGeom prst="rect">
            <a:avLst/>
          </a:prstGeom>
          <a:solidFill>
            <a:srgbClr val="0043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rgbClr val="EB68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nb-NO" sz="6600" b="1" i="0" u="none" strike="noStrike" kern="1200" cap="none" spc="0" normalizeH="0" baseline="0" noProof="0" err="1">
                <a:ln>
                  <a:noFill/>
                </a:ln>
                <a:solidFill>
                  <a:srgbClr val="EB68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hvlutveksling</a:t>
            </a:r>
            <a:endParaRPr kumimoji="0" lang="nb-NO" sz="6600" b="1" i="0" u="none" strike="noStrike" kern="1200" cap="none" spc="0" normalizeH="0" baseline="0" noProof="0">
              <a:ln>
                <a:noFill/>
              </a:ln>
              <a:solidFill>
                <a:srgbClr val="EB68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srgbClr val="EB68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EF315912-D893-44E5-AF8F-D7E04481EF85}"/>
              </a:ext>
            </a:extLst>
          </p:cNvPr>
          <p:cNvSpPr txBox="1"/>
          <p:nvPr/>
        </p:nvSpPr>
        <p:spPr>
          <a:xfrm>
            <a:off x="3714781" y="1407695"/>
            <a:ext cx="5084471" cy="646331"/>
          </a:xfrm>
          <a:prstGeom prst="rect">
            <a:avLst/>
          </a:prstGeom>
          <a:solidFill>
            <a:srgbClr val="00435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Følg oss på Instagram</a:t>
            </a:r>
          </a:p>
        </p:txBody>
      </p:sp>
    </p:spTree>
    <p:extLst>
      <p:ext uri="{BB962C8B-B14F-4D97-AF65-F5344CB8AC3E}">
        <p14:creationId xmlns:p14="http://schemas.microsoft.com/office/powerpoint/2010/main" val="340767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147794E-9CED-0BA1-3327-5FF71196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848" y="128256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spc="3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 </a:t>
            </a:r>
            <a:r>
              <a:rPr lang="en-US" sz="6000" b="1" kern="1200" spc="3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viktigste</a:t>
            </a:r>
            <a:r>
              <a:rPr lang="en-US" sz="6000" b="1" kern="1200" spc="3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368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mart Phone">
            <a:extLst>
              <a:ext uri="{FF2B5EF4-FFF2-40B4-BE49-F238E27FC236}">
                <a16:creationId xmlns:a16="http://schemas.microsoft.com/office/drawing/2014/main" id="{03785D09-F84E-EB60-2BF9-EC9AD380F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8572" y="1374798"/>
            <a:ext cx="4108404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A8F4D8-2B9D-4E2F-CC71-78048B5A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600" y="3644584"/>
            <a:ext cx="7292274" cy="216614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8000" u="sng" kern="1200" dirty="0">
                <a:solidFill>
                  <a:srgbClr val="002060"/>
                </a:solidFill>
                <a:latin typeface="Bahnschrift" panose="020B0502040204020203" pitchFamily="34" charset="0"/>
              </a:rPr>
              <a:t>BRUK APPEN!</a:t>
            </a:r>
          </a:p>
        </p:txBody>
      </p:sp>
    </p:spTree>
    <p:extLst>
      <p:ext uri="{BB962C8B-B14F-4D97-AF65-F5344CB8AC3E}">
        <p14:creationId xmlns:p14="http://schemas.microsoft.com/office/powerpoint/2010/main" val="307998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1B051EFA-D078-4783-8BC7-9EB36EF4A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187" y="343727"/>
            <a:ext cx="5006336" cy="1325563"/>
          </a:xfrm>
        </p:spPr>
        <p:txBody>
          <a:bodyPr>
            <a:norm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Språk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44662" y="1797306"/>
            <a:ext cx="6224164" cy="4303012"/>
          </a:xfrm>
        </p:spPr>
        <p:txBody>
          <a:bodyPr anchor="ctr">
            <a:normAutofit fontScale="92500" lnSpcReduction="10000"/>
          </a:bodyPr>
          <a:lstStyle/>
          <a:p>
            <a:r>
              <a:rPr lang="nb-NO" altLang="nb-NO" dirty="0">
                <a:solidFill>
                  <a:schemeClr val="bg1"/>
                </a:solidFill>
              </a:rPr>
              <a:t>Sjeldent med språkkrav – men vi ser det mer hvert år</a:t>
            </a:r>
          </a:p>
          <a:p>
            <a:endParaRPr lang="nb-NO" altLang="nb-NO" dirty="0">
              <a:solidFill>
                <a:schemeClr val="bg1"/>
              </a:solidFill>
            </a:endParaRPr>
          </a:p>
          <a:p>
            <a:r>
              <a:rPr lang="nb-NO" altLang="nb-NO" dirty="0">
                <a:solidFill>
                  <a:schemeClr val="bg1"/>
                </a:solidFill>
              </a:rPr>
              <a:t>Online språktest og kurs (OLS) i undervisningsspråket før avreise – via EU </a:t>
            </a:r>
            <a:r>
              <a:rPr lang="nb-NO" altLang="nb-NO" dirty="0" err="1">
                <a:solidFill>
                  <a:schemeClr val="bg1"/>
                </a:solidFill>
              </a:rPr>
              <a:t>Academy</a:t>
            </a:r>
            <a:r>
              <a:rPr lang="nb-NO" altLang="nb-NO" dirty="0">
                <a:solidFill>
                  <a:schemeClr val="bg1"/>
                </a:solidFill>
              </a:rPr>
              <a:t>-portal</a:t>
            </a:r>
          </a:p>
          <a:p>
            <a:endParaRPr lang="nb-NO" altLang="nb-NO" dirty="0">
              <a:solidFill>
                <a:schemeClr val="bg1"/>
              </a:solidFill>
            </a:endParaRPr>
          </a:p>
          <a:p>
            <a:r>
              <a:rPr lang="nb-NO" altLang="nb-NO" dirty="0">
                <a:solidFill>
                  <a:schemeClr val="bg1"/>
                </a:solidFill>
              </a:rPr>
              <a:t>Språkkurs i vertslandet på over fire uker i forkant av oppholdet kan gi støtte fra Lånekassen dersom det er et ikke-engelskspråklige kurs</a:t>
            </a:r>
          </a:p>
        </p:txBody>
      </p:sp>
      <p:sp>
        <p:nvSpPr>
          <p:cNvPr id="5" name="Plassholder for lysbildenumm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64600" y="6356350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D0BEE4E4-E047-6A49-BCB9-4D06E7BA237B}" type="slidenum">
              <a:rPr lang="nb-NO">
                <a:solidFill>
                  <a:schemeClr val="tx1">
                    <a:lumMod val="75000"/>
                    <a:lumOff val="25000"/>
                  </a:schemeClr>
                </a:solidFill>
              </a:rPr>
              <a:pPr algn="r">
                <a:spcAft>
                  <a:spcPts val="600"/>
                </a:spcAft>
              </a:pPr>
              <a:t>4</a:t>
            </a:fld>
            <a:endParaRPr lang="nb-NO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8AAA312-DB80-447A-8C05-67655B465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08" y="1528498"/>
            <a:ext cx="3600952" cy="190050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1A41AA0-20B4-4A88-8010-80B0E518A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08" y="4195554"/>
            <a:ext cx="3696216" cy="199100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9D01B09-580F-44A1-B8BD-55F0D4F9572E}"/>
              </a:ext>
            </a:extLst>
          </p:cNvPr>
          <p:cNvSpPr txBox="1"/>
          <p:nvPr/>
        </p:nvSpPr>
        <p:spPr>
          <a:xfrm>
            <a:off x="859808" y="6538912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</a:rPr>
              <a:t>Skjermbilder</a:t>
            </a:r>
            <a:r>
              <a:rPr lang="en-US" sz="800">
                <a:solidFill>
                  <a:schemeClr val="bg1"/>
                </a:solidFill>
              </a:rPr>
              <a:t> </a:t>
            </a:r>
            <a:r>
              <a:rPr lang="en-US" sz="800" err="1">
                <a:solidFill>
                  <a:schemeClr val="bg1"/>
                </a:solidFill>
              </a:rPr>
              <a:t>fra</a:t>
            </a:r>
            <a:r>
              <a:rPr lang="en-US" sz="80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Academy</a:t>
            </a:r>
            <a:endParaRPr lang="nb-NO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2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58044" y="387542"/>
            <a:ext cx="5006336" cy="1325563"/>
          </a:xfrm>
        </p:spPr>
        <p:txBody>
          <a:bodyPr>
            <a:normAutofit/>
          </a:bodyPr>
          <a:lstStyle/>
          <a:p>
            <a:r>
              <a:rPr lang="nb-NO" b="1"/>
              <a:t>Lånekassen – hva?</a:t>
            </a:r>
            <a:r>
              <a:rPr lang="nb-NO"/>
              <a:t>	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88395" y="1838425"/>
            <a:ext cx="5275985" cy="4417996"/>
          </a:xfrm>
        </p:spPr>
        <p:txBody>
          <a:bodyPr anchor="t">
            <a:normAutofit/>
          </a:bodyPr>
          <a:lstStyle/>
          <a:p>
            <a:r>
              <a:rPr lang="nb-NO" sz="2000" dirty="0"/>
              <a:t>Samme støtte som om du var hjemme. Både stipend og lån</a:t>
            </a:r>
          </a:p>
          <a:p>
            <a:endParaRPr lang="nb-NO" sz="2000" dirty="0"/>
          </a:p>
          <a:p>
            <a:r>
              <a:rPr lang="nb-NO" sz="2000" dirty="0"/>
              <a:t>Du får alt utbetalt i én utbetaling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Les mer og bruk Lånekassens egen kalkulator på nettsidene deres</a:t>
            </a:r>
          </a:p>
          <a:p>
            <a:pPr marL="0" indent="0">
              <a:buNone/>
            </a:pPr>
            <a:r>
              <a:rPr lang="nb-NO" sz="2000" dirty="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https://lanekassen.no/nb-NO/stipend-og-lan/utland/utveksling-til-et-universitet-eller-en-hoyskole/</a:t>
            </a:r>
            <a:r>
              <a:rPr lang="nb-NO" sz="2000" dirty="0">
                <a:solidFill>
                  <a:srgbClr val="00AFBA"/>
                </a:solidFill>
              </a:rPr>
              <a:t> </a:t>
            </a:r>
            <a:endParaRPr lang="nb-NO" sz="1600" dirty="0">
              <a:solidFill>
                <a:srgbClr val="00AFBA"/>
              </a:solidFill>
            </a:endParaRPr>
          </a:p>
        </p:txBody>
      </p:sp>
      <p:pic>
        <p:nvPicPr>
          <p:cNvPr id="5" name="Bilde 4" descr="Et bilde som inneholder Grafikk, grafisk design, Font, skjermbilde&#10;&#10;Automatisk generert beskrivelse">
            <a:extLst>
              <a:ext uri="{FF2B5EF4-FFF2-40B4-BE49-F238E27FC236}">
                <a16:creationId xmlns:a16="http://schemas.microsoft.com/office/drawing/2014/main" id="{50362E03-F509-E1FB-1F0A-D3C21A236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" y="2301539"/>
            <a:ext cx="4646560" cy="9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5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58235" y="573926"/>
            <a:ext cx="5363911" cy="1325563"/>
          </a:xfrm>
        </p:spPr>
        <p:txBody>
          <a:bodyPr>
            <a:normAutofit/>
          </a:bodyPr>
          <a:lstStyle/>
          <a:p>
            <a:r>
              <a:rPr lang="nb-NO" b="1" dirty="0"/>
              <a:t>Lånekassen - hvordan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14502" y="1899489"/>
            <a:ext cx="5519205" cy="4235117"/>
          </a:xfrm>
        </p:spPr>
        <p:txBody>
          <a:bodyPr anchor="t">
            <a:normAutofit/>
          </a:bodyPr>
          <a:lstStyle/>
          <a:p>
            <a:r>
              <a:rPr lang="nb-NO" sz="2400" dirty="0"/>
              <a:t>Alle som reiser på utveksling kan hente ut en «Foreløpig uttalelse om retten til støtte» fra Lånekassen: </a:t>
            </a:r>
            <a:r>
              <a:rPr lang="nb-NO" sz="2400" dirty="0">
                <a:solidFill>
                  <a:srgbClr val="00AFB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https://www.lanekassen.no/forelopiguttalelse/</a:t>
            </a:r>
            <a:r>
              <a:rPr lang="nb-NO" sz="2400" dirty="0">
                <a:solidFill>
                  <a:srgbClr val="00AFBA"/>
                </a:solidFill>
              </a:rPr>
              <a:t> </a:t>
            </a:r>
          </a:p>
          <a:p>
            <a:endParaRPr lang="nb-NO" sz="2400" dirty="0">
              <a:solidFill>
                <a:srgbClr val="00AFBA"/>
              </a:solidFill>
            </a:endParaRPr>
          </a:p>
          <a:p>
            <a:r>
              <a:rPr lang="nb-NO" sz="2400" dirty="0"/>
              <a:t>Etter å ha gått videre fra den første siden og fylt ut informasjonen de ber om, genereres det en </a:t>
            </a:r>
            <a:r>
              <a:rPr lang="nb-NO" sz="2400" dirty="0" err="1"/>
              <a:t>pdf</a:t>
            </a:r>
            <a:r>
              <a:rPr lang="nb-NO" sz="2400" dirty="0"/>
              <a:t> som fungerer som dokumentasjon på at dere kan få støtte fra Lånekassen.</a:t>
            </a:r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4" name="Bilde 3" descr="Et bilde som inneholder Grafikk, grafisk design, Font, skjermbilde&#10;&#10;Automatisk generert beskrivelse">
            <a:extLst>
              <a:ext uri="{FF2B5EF4-FFF2-40B4-BE49-F238E27FC236}">
                <a16:creationId xmlns:a16="http://schemas.microsoft.com/office/drawing/2014/main" id="{148DA504-7F14-BC77-67E7-82F7B7124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" y="2301539"/>
            <a:ext cx="4646560" cy="9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56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28463" y="568007"/>
            <a:ext cx="5006336" cy="1325563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Hvordan søke om lån?</a:t>
            </a:r>
            <a:br>
              <a:rPr lang="nb-NO" dirty="0"/>
            </a:br>
            <a:endParaRPr lang="nb-NO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23514" y="1778953"/>
            <a:ext cx="5810193" cy="4511040"/>
          </a:xfrm>
        </p:spPr>
        <p:txBody>
          <a:bodyPr anchor="t">
            <a:normAutofit fontScale="92500" lnSpcReduction="20000"/>
          </a:bodyPr>
          <a:lstStyle/>
          <a:p>
            <a:pPr lvl="1"/>
            <a:r>
              <a:rPr lang="nb-NO" sz="3600" dirty="0"/>
              <a:t>Søk elektronisk som vanlig, kryss av for at du skal på utveksling og at det </a:t>
            </a:r>
            <a:r>
              <a:rPr lang="nb-NO" sz="3600" i="1" dirty="0"/>
              <a:t>ikke</a:t>
            </a:r>
            <a:r>
              <a:rPr lang="nb-NO" sz="3600" dirty="0"/>
              <a:t> er skolepenger. Du trenger da ikke å levere flere vedlegg.</a:t>
            </a:r>
          </a:p>
          <a:p>
            <a:pPr lvl="1"/>
            <a:endParaRPr lang="nb-NO" sz="3600" dirty="0"/>
          </a:p>
          <a:p>
            <a:pPr lvl="1"/>
            <a:r>
              <a:rPr lang="nb-NO" sz="3600" b="1" dirty="0"/>
              <a:t>Husk å laste opp opptaksbrev i utvekslingsappen!</a:t>
            </a:r>
            <a:r>
              <a:rPr lang="nb-NO" sz="3600" dirty="0"/>
              <a:t> Dette er lånekassen sitt «bevis» på at du skal på utveksling</a:t>
            </a:r>
            <a:endParaRPr lang="nb-NO" sz="3600" b="1" dirty="0"/>
          </a:p>
          <a:p>
            <a:pPr marL="457200" lvl="1" indent="0">
              <a:buNone/>
            </a:pPr>
            <a:endParaRPr lang="nb-NO" sz="3600" dirty="0"/>
          </a:p>
          <a:p>
            <a:pPr marL="457200" lvl="1" indent="0">
              <a:buNone/>
            </a:pPr>
            <a:endParaRPr lang="nb-NO" sz="900" dirty="0"/>
          </a:p>
        </p:txBody>
      </p:sp>
      <p:pic>
        <p:nvPicPr>
          <p:cNvPr id="4" name="Bilde 3" descr="Et bilde som inneholder Grafikk, grafisk design, Font, skjermbilde&#10;&#10;Automatisk generert beskrivelse">
            <a:extLst>
              <a:ext uri="{FF2B5EF4-FFF2-40B4-BE49-F238E27FC236}">
                <a16:creationId xmlns:a16="http://schemas.microsoft.com/office/drawing/2014/main" id="{BA336CFA-0DC8-6C39-E7B7-EEDA16A70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" y="2301539"/>
            <a:ext cx="4646560" cy="9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6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person, vegg, klær, innendørs&#10;&#10;Automatisk generert beskrivelse">
            <a:extLst>
              <a:ext uri="{FF2B5EF4-FFF2-40B4-BE49-F238E27FC236}">
                <a16:creationId xmlns:a16="http://schemas.microsoft.com/office/drawing/2014/main" id="{44469EB8-5DBD-4E0E-88DC-DD29BBD5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r="18910"/>
          <a:stretch/>
        </p:blipFill>
        <p:spPr>
          <a:xfrm>
            <a:off x="520607" y="981145"/>
            <a:ext cx="5485772" cy="4935746"/>
          </a:xfrm>
          <a:prstGeom prst="rect">
            <a:avLst/>
          </a:prstGeom>
        </p:spPr>
      </p:pic>
      <p:sp>
        <p:nvSpPr>
          <p:cNvPr id="14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26987" y="-228279"/>
            <a:ext cx="2993336" cy="1818632"/>
          </a:xfrm>
        </p:spPr>
        <p:txBody>
          <a:bodyPr>
            <a:normAutofit/>
          </a:bodyPr>
          <a:lstStyle/>
          <a:p>
            <a:r>
              <a:rPr lang="nb-NO" sz="4000" b="1" dirty="0"/>
              <a:t>Bolig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01460" y="1256417"/>
            <a:ext cx="4992409" cy="4935746"/>
          </a:xfrm>
        </p:spPr>
        <p:txBody>
          <a:bodyPr>
            <a:normAutofit/>
          </a:bodyPr>
          <a:lstStyle/>
          <a:p>
            <a:r>
              <a:rPr lang="nb-NO" sz="2200" dirty="0"/>
              <a:t>Du er </a:t>
            </a:r>
            <a:r>
              <a:rPr lang="nb-NO" sz="2200" b="1" dirty="0"/>
              <a:t>selv ansvarlig </a:t>
            </a:r>
            <a:r>
              <a:rPr lang="nb-NO" sz="2200" dirty="0"/>
              <a:t>for å skaffe deg bolig</a:t>
            </a:r>
          </a:p>
          <a:p>
            <a:r>
              <a:rPr lang="nb-NO" sz="2200" dirty="0"/>
              <a:t>De fleste universitetene tilbyr studenthybler</a:t>
            </a:r>
          </a:p>
          <a:p>
            <a:r>
              <a:rPr lang="nb-NO" sz="2200" dirty="0"/>
              <a:t>Du får informasjon om dette fra vertsinstitusjonen og søker selv</a:t>
            </a:r>
          </a:p>
          <a:p>
            <a:r>
              <a:rPr lang="nb-NO" sz="2200" dirty="0"/>
              <a:t>Skal du skaffe deg bolig privat?</a:t>
            </a:r>
          </a:p>
          <a:p>
            <a:pPr lvl="1"/>
            <a:r>
              <a:rPr lang="nb-NO" sz="2200" dirty="0"/>
              <a:t>Dra dit et par uker før og skaff deg da et midlertidig sted å bo (hotell, </a:t>
            </a:r>
            <a:r>
              <a:rPr lang="nb-NO" sz="2200" dirty="0" err="1"/>
              <a:t>hostell</a:t>
            </a:r>
            <a:r>
              <a:rPr lang="nb-NO" sz="2200" dirty="0"/>
              <a:t>, </a:t>
            </a:r>
            <a:r>
              <a:rPr lang="nb-NO" sz="2200" dirty="0" err="1"/>
              <a:t>AirBnB</a:t>
            </a:r>
            <a:r>
              <a:rPr lang="nb-NO" sz="2200" dirty="0"/>
              <a:t>)</a:t>
            </a:r>
          </a:p>
          <a:p>
            <a:pPr lvl="1"/>
            <a:r>
              <a:rPr lang="nb-NO" sz="2200" dirty="0"/>
              <a:t>Bestill visninger før du reiser</a:t>
            </a:r>
          </a:p>
          <a:p>
            <a:pPr lvl="1"/>
            <a:r>
              <a:rPr lang="nb-NO" sz="2200" dirty="0"/>
              <a:t>Aldri signer på noe eller betale noe uten å ha sett leiligheten</a:t>
            </a:r>
          </a:p>
          <a:p>
            <a:pPr marL="0" indent="0">
              <a:buNone/>
            </a:pPr>
            <a:endParaRPr lang="nb-NO" sz="1400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675E729-F5B3-499F-BB1B-B2023D50B1F5}"/>
              </a:ext>
            </a:extLst>
          </p:cNvPr>
          <p:cNvSpPr txBox="1"/>
          <p:nvPr/>
        </p:nvSpPr>
        <p:spPr>
          <a:xfrm>
            <a:off x="517561" y="5661411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</a:rPr>
              <a:t>Foto</a:t>
            </a:r>
            <a:r>
              <a:rPr lang="en-US" sz="800">
                <a:solidFill>
                  <a:schemeClr val="bg1"/>
                </a:solidFill>
              </a:rPr>
              <a:t>: H. Solevåg, </a:t>
            </a:r>
            <a:r>
              <a:rPr lang="en-US" sz="800" err="1">
                <a:solidFill>
                  <a:schemeClr val="bg1"/>
                </a:solidFill>
              </a:rPr>
              <a:t>utveksling</a:t>
            </a:r>
            <a:r>
              <a:rPr lang="en-US" sz="800">
                <a:solidFill>
                  <a:schemeClr val="bg1"/>
                </a:solidFill>
              </a:rPr>
              <a:t> i </a:t>
            </a:r>
            <a:r>
              <a:rPr lang="en-US" sz="800" err="1">
                <a:solidFill>
                  <a:schemeClr val="bg1"/>
                </a:solidFill>
              </a:rPr>
              <a:t>Danmark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8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nb-NO" sz="4000" b="1" dirty="0"/>
              <a:t>Pass </a:t>
            </a:r>
            <a:r>
              <a:rPr lang="nb-NO" sz="4000" dirty="0"/>
              <a:t>	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7162" y="2881353"/>
            <a:ext cx="4871545" cy="3550977"/>
          </a:xfrm>
        </p:spPr>
        <p:txBody>
          <a:bodyPr anchor="ctr">
            <a:normAutofit/>
          </a:bodyPr>
          <a:lstStyle/>
          <a:p>
            <a:r>
              <a:rPr lang="nb-NO" sz="3200" dirty="0"/>
              <a:t>Sørg for at du har et pass som er gyldig til og med seks måneder etter hjemkomst</a:t>
            </a:r>
          </a:p>
          <a:p>
            <a:endParaRPr lang="nb-NO" sz="2000" dirty="0"/>
          </a:p>
          <a:p>
            <a:pPr lvl="1"/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914400" lvl="2" indent="0">
              <a:buNone/>
            </a:pPr>
            <a:endParaRPr lang="nb-NO" dirty="0"/>
          </a:p>
        </p:txBody>
      </p:sp>
      <p:pic>
        <p:nvPicPr>
          <p:cNvPr id="5" name="Bilde 4" descr="Et bilde som inneholder tekst, bok, papir, Papirprodukt&#10;&#10;Automatisk generert beskrivelse">
            <a:extLst>
              <a:ext uri="{FF2B5EF4-FFF2-40B4-BE49-F238E27FC236}">
                <a16:creationId xmlns:a16="http://schemas.microsoft.com/office/drawing/2014/main" id="{86492AC3-43A0-67B7-31BD-800C93BFE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r="22699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EC81A03-802B-C53A-CA3E-1F9EF3B4A462}"/>
              </a:ext>
            </a:extLst>
          </p:cNvPr>
          <p:cNvSpPr txBox="1"/>
          <p:nvPr/>
        </p:nvSpPr>
        <p:spPr>
          <a:xfrm>
            <a:off x="6142483" y="6563381"/>
            <a:ext cx="297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Bilde </a:t>
            </a:r>
            <a:r>
              <a:rPr lang="en-US" sz="1000" err="1">
                <a:solidFill>
                  <a:schemeClr val="bg1"/>
                </a:solidFill>
              </a:rPr>
              <a:t>hentet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 err="1">
                <a:solidFill>
                  <a:schemeClr val="bg1"/>
                </a:solidFill>
              </a:rPr>
              <a:t>fra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Residence Index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>
                <a:solidFill>
                  <a:schemeClr val="bg1"/>
                </a:solidFill>
              </a:rPr>
              <a:t> 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90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82861d20-1a01-4901-9fd7-ca75dcac90e1" xsi:nil="true"/>
    <Invited_Leaders xmlns="82861d20-1a01-4901-9fd7-ca75dcac90e1" xsi:nil="true"/>
    <FolderType xmlns="82861d20-1a01-4901-9fd7-ca75dcac90e1" xsi:nil="true"/>
    <Owner xmlns="82861d20-1a01-4901-9fd7-ca75dcac90e1">
      <UserInfo>
        <DisplayName/>
        <AccountId xsi:nil="true"/>
        <AccountType/>
      </UserInfo>
    </Owner>
    <Leaders xmlns="82861d20-1a01-4901-9fd7-ca75dcac90e1">
      <UserInfo>
        <DisplayName/>
        <AccountId xsi:nil="true"/>
        <AccountType/>
      </UserInfo>
    </Leaders>
    <Students xmlns="82861d20-1a01-4901-9fd7-ca75dcac90e1">
      <UserInfo>
        <DisplayName/>
        <AccountId xsi:nil="true"/>
        <AccountType/>
      </UserInfo>
    </Students>
    <Student_Groups xmlns="82861d20-1a01-4901-9fd7-ca75dcac90e1">
      <UserInfo>
        <DisplayName/>
        <AccountId xsi:nil="true"/>
        <AccountType/>
      </UserInfo>
    </Student_Groups>
    <Is_Collaboration_Space_Locked xmlns="82861d20-1a01-4901-9fd7-ca75dcac90e1" xsi:nil="true"/>
    <IsNotebookLocked xmlns="82861d20-1a01-4901-9fd7-ca75dcac90e1" xsi:nil="true"/>
    <NotebookType xmlns="82861d20-1a01-4901-9fd7-ca75dcac90e1" xsi:nil="true"/>
    <Distribution_Groups xmlns="82861d20-1a01-4901-9fd7-ca75dcac90e1" xsi:nil="true"/>
    <DefaultSectionNames xmlns="82861d20-1a01-4901-9fd7-ca75dcac90e1" xsi:nil="true"/>
    <Invited_Members xmlns="82861d20-1a01-4901-9fd7-ca75dcac90e1" xsi:nil="true"/>
    <Invited_Teachers xmlns="82861d20-1a01-4901-9fd7-ca75dcac90e1" xsi:nil="true"/>
    <Invited_Students xmlns="82861d20-1a01-4901-9fd7-ca75dcac90e1" xsi:nil="true"/>
    <Math_Settings xmlns="82861d20-1a01-4901-9fd7-ca75dcac90e1" xsi:nil="true"/>
    <Members xmlns="82861d20-1a01-4901-9fd7-ca75dcac90e1">
      <UserInfo>
        <DisplayName/>
        <AccountId xsi:nil="true"/>
        <AccountType/>
      </UserInfo>
    </Members>
    <Member_Groups xmlns="82861d20-1a01-4901-9fd7-ca75dcac90e1">
      <UserInfo>
        <DisplayName/>
        <AccountId xsi:nil="true"/>
        <AccountType/>
      </UserInfo>
    </Member_Groups>
    <Self_Registration_Enabled xmlns="82861d20-1a01-4901-9fd7-ca75dcac90e1" xsi:nil="true"/>
    <Has_Teacher_Only_SectionGroup xmlns="82861d20-1a01-4901-9fd7-ca75dcac90e1" xsi:nil="true"/>
    <AppVersion xmlns="82861d20-1a01-4901-9fd7-ca75dcac90e1" xsi:nil="true"/>
    <Teachers xmlns="82861d20-1a01-4901-9fd7-ca75dcac90e1">
      <UserInfo>
        <DisplayName/>
        <AccountId xsi:nil="true"/>
        <AccountType/>
      </UserInfo>
    </Teachers>
    <Templates xmlns="82861d20-1a01-4901-9fd7-ca75dcac90e1" xsi:nil="true"/>
    <LMS_Mappings xmlns="82861d20-1a01-4901-9fd7-ca75dcac90e1" xsi:nil="true"/>
    <CultureName xmlns="82861d20-1a01-4901-9fd7-ca75dcac90e1" xsi:nil="true"/>
    <Has_Leaders_Only_SectionGroup xmlns="82861d20-1a01-4901-9fd7-ca75dcac90e1" xsi:nil="true"/>
    <TaxCatchAll xmlns="567036c1-50ea-4cd1-a67a-ece905ab4e61" xsi:nil="true"/>
    <lcf76f155ced4ddcb4097134ff3c332f xmlns="82861d20-1a01-4901-9fd7-ca75dcac90e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7AD7BB9722254A9EF584B97E258802" ma:contentTypeVersion="44" ma:contentTypeDescription="Opprett et nytt dokument." ma:contentTypeScope="" ma:versionID="5008c58242d23856388c0a9b029ad190">
  <xsd:schema xmlns:xsd="http://www.w3.org/2001/XMLSchema" xmlns:xs="http://www.w3.org/2001/XMLSchema" xmlns:p="http://schemas.microsoft.com/office/2006/metadata/properties" xmlns:ns2="82861d20-1a01-4901-9fd7-ca75dcac90e1" xmlns:ns3="567036c1-50ea-4cd1-a67a-ece905ab4e61" targetNamespace="http://schemas.microsoft.com/office/2006/metadata/properties" ma:root="true" ma:fieldsID="b2e5b1a6183a8c139dead15c5106a6f3" ns2:_="" ns3:_="">
    <xsd:import namespace="82861d20-1a01-4901-9fd7-ca75dcac90e1"/>
    <xsd:import namespace="567036c1-50ea-4cd1-a67a-ece905ab4e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Invited_Leaders" minOccurs="0"/>
                <xsd:element ref="ns2:Invited_Member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Has_Leaders_Only_SectionGroup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61d20-1a01-4901-9fd7-ca75dcac9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9" nillable="true" ma:displayName="Math Settings" ma:internalName="Math_Settings">
      <xsd:simpleType>
        <xsd:restriction base="dms:Text"/>
      </xsd:simple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2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3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4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5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6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Teachers" ma:index="3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8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9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0" nillable="true" ma:displayName="Is Collaboration Space Locked" ma:internalName="Is_Collaboration_Space_Locked">
      <xsd:simpleType>
        <xsd:restriction base="dms:Boolean"/>
      </xsd:simpleType>
    </xsd:element>
    <xsd:element name="IsNotebookLocked" ma:index="41" nillable="true" ma:displayName="Is Notebook Locked" ma:internalName="IsNotebookLocked">
      <xsd:simpleType>
        <xsd:restriction base="dms:Boolean"/>
      </xsd:simpleType>
    </xsd:element>
    <xsd:element name="Has_Leaders_Only_SectionGroup" ma:index="42" nillable="true" ma:displayName="Has Leaders Only SectionGroup" ma:internalName="Has_Leaders_Only_SectionGroup">
      <xsd:simpleType>
        <xsd:restriction base="dms:Boolean"/>
      </xsd:simpleType>
    </xsd:element>
    <xsd:element name="MediaServiceLocation" ma:index="43" nillable="true" ma:displayName="Location" ma:internalName="MediaServiceLocation" ma:readOnly="true">
      <xsd:simpleType>
        <xsd:restriction base="dms:Text"/>
      </xsd:simpleType>
    </xsd:element>
    <xsd:element name="MediaServiceAutoKeyPoints" ma:index="4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8" nillable="true" ma:taxonomy="true" ma:internalName="lcf76f155ced4ddcb4097134ff3c332f" ma:taxonomyFieldName="MediaServiceImageTags" ma:displayName="Bildemerkelapper" ma:readOnly="false" ma:fieldId="{5cf76f15-5ced-4ddc-b409-7134ff3c332f}" ma:taxonomyMulti="true" ma:sspId="d5ac12ea-e064-4df2-9638-65326f4f9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5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5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036c1-50ea-4cd1-a67a-ece905ab4e61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49" nillable="true" ma:displayName="Taxonomy Catch All Column" ma:hidden="true" ma:list="{a2ebbced-47a8-4ffe-a4a5-480e64e0836b}" ma:internalName="TaxCatchAll" ma:showField="CatchAllData" ma:web="567036c1-50ea-4cd1-a67a-ece905ab4e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8AABE5-53D3-479E-A37A-D5EFA0E650E7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567036c1-50ea-4cd1-a67a-ece905ab4e61"/>
    <ds:schemaRef ds:uri="http://schemas.openxmlformats.org/package/2006/metadata/core-properties"/>
    <ds:schemaRef ds:uri="http://purl.org/dc/dcmitype/"/>
    <ds:schemaRef ds:uri="82861d20-1a01-4901-9fd7-ca75dcac90e1"/>
  </ds:schemaRefs>
</ds:datastoreItem>
</file>

<file path=customXml/itemProps2.xml><?xml version="1.0" encoding="utf-8"?>
<ds:datastoreItem xmlns:ds="http://schemas.openxmlformats.org/officeDocument/2006/customXml" ds:itemID="{FDED66E5-AB55-441B-BD5F-F5DACFFDC7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861d20-1a01-4901-9fd7-ca75dcac90e1"/>
    <ds:schemaRef ds:uri="567036c1-50ea-4cd1-a67a-ece905ab4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62CFBE-94F7-40F6-AFF0-1963A4BAC5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1424</Words>
  <Application>Microsoft Office PowerPoint</Application>
  <PresentationFormat>Widescreen</PresentationFormat>
  <Paragraphs>213</Paragraphs>
  <Slides>24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1" baseType="lpstr">
      <vt:lpstr>Abadi</vt:lpstr>
      <vt:lpstr>Abadi Extra Light</vt:lpstr>
      <vt:lpstr>Arial</vt:lpstr>
      <vt:lpstr>Bahnschrift</vt:lpstr>
      <vt:lpstr>Calibri</vt:lpstr>
      <vt:lpstr>Calibri Light</vt:lpstr>
      <vt:lpstr>Office-tema</vt:lpstr>
      <vt:lpstr>Informasjonsmøte om utveksling til Europa  Høsten 2025 </vt:lpstr>
      <vt:lpstr>Hva skal vi snakke om i dag?</vt:lpstr>
      <vt:lpstr>Det viktigste </vt:lpstr>
      <vt:lpstr>Språk</vt:lpstr>
      <vt:lpstr>Lånekassen – hva? </vt:lpstr>
      <vt:lpstr>Lånekassen - hvordan</vt:lpstr>
      <vt:lpstr>Hvordan søke om lån? </vt:lpstr>
      <vt:lpstr>Bolig</vt:lpstr>
      <vt:lpstr>Pass  </vt:lpstr>
      <vt:lpstr>Stipend fra Erasmus+</vt:lpstr>
      <vt:lpstr>Erasmus+ Stipend: tilleggsstipend</vt:lpstr>
      <vt:lpstr>Erasmus+ Stipend: før du reiser</vt:lpstr>
      <vt:lpstr>PowerPoint-presentasjon</vt:lpstr>
      <vt:lpstr>Erasmus+ Stipend: når du kommer hjem</vt:lpstr>
      <vt:lpstr>Registrering</vt:lpstr>
      <vt:lpstr>Utvekslingsplan</vt:lpstr>
      <vt:lpstr>Godkjenning av fag</vt:lpstr>
      <vt:lpstr>Forberedelser</vt:lpstr>
      <vt:lpstr>PowerPoint-presentasjon</vt:lpstr>
      <vt:lpstr>Viktige epostadresser og telefonnumre </vt:lpstr>
      <vt:lpstr>Sikkerhet - Tips</vt:lpstr>
      <vt:lpstr>Organisasjoner</vt:lpstr>
      <vt:lpstr>Hold deg oppdatert i appen </vt:lpstr>
      <vt:lpstr>Avslutning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Informasjonsmøte utveksling til Europa  Vår 2025</dc:title>
  <dc:creator>Marit Schulstad Wasa</dc:creator>
  <cp:lastModifiedBy>Amalie Meling Vikse</cp:lastModifiedBy>
  <cp:revision>2</cp:revision>
  <dcterms:created xsi:type="dcterms:W3CDTF">2024-11-14T14:17:12Z</dcterms:created>
  <dcterms:modified xsi:type="dcterms:W3CDTF">2025-04-09T10:53:30Z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0x0101006B7AD7BB9722254A9EF584B97E258802</vt:lpwstr>
  </property>
</Properties>
</file>