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4"/>
    <p:sldMasterId id="2147483723" r:id="rId5"/>
    <p:sldMasterId id="2147483710" r:id="rId6"/>
    <p:sldMasterId id="2147483737" r:id="rId7"/>
  </p:sldMasterIdLst>
  <p:notesMasterIdLst>
    <p:notesMasterId r:id="rId9"/>
  </p:notesMasterIdLst>
  <p:sldIdLst>
    <p:sldId id="265" r:id="rId8"/>
  </p:sldIdLst>
  <p:sldSz cx="21383625" cy="30240288"/>
  <p:notesSz cx="6858000" cy="9144000"/>
  <p:defaultTextStyle>
    <a:defPPr>
      <a:defRPr lang="nb-NO"/>
    </a:defPPr>
    <a:lvl1pPr marL="0" algn="l" defTabSz="2107052" rtl="0" eaLnBrk="1" latinLnBrk="0" hangingPunct="1">
      <a:defRPr sz="4148" kern="1200">
        <a:solidFill>
          <a:schemeClr val="tx1"/>
        </a:solidFill>
        <a:latin typeface="+mn-lt"/>
        <a:ea typeface="+mn-ea"/>
        <a:cs typeface="+mn-cs"/>
      </a:defRPr>
    </a:lvl1pPr>
    <a:lvl2pPr marL="1053526" algn="l" defTabSz="2107052" rtl="0" eaLnBrk="1" latinLnBrk="0" hangingPunct="1">
      <a:defRPr sz="4148" kern="1200">
        <a:solidFill>
          <a:schemeClr val="tx1"/>
        </a:solidFill>
        <a:latin typeface="+mn-lt"/>
        <a:ea typeface="+mn-ea"/>
        <a:cs typeface="+mn-cs"/>
      </a:defRPr>
    </a:lvl2pPr>
    <a:lvl3pPr marL="2107052" algn="l" defTabSz="2107052" rtl="0" eaLnBrk="1" latinLnBrk="0" hangingPunct="1">
      <a:defRPr sz="4148" kern="1200">
        <a:solidFill>
          <a:schemeClr val="tx1"/>
        </a:solidFill>
        <a:latin typeface="+mn-lt"/>
        <a:ea typeface="+mn-ea"/>
        <a:cs typeface="+mn-cs"/>
      </a:defRPr>
    </a:lvl3pPr>
    <a:lvl4pPr marL="3160578" algn="l" defTabSz="2107052" rtl="0" eaLnBrk="1" latinLnBrk="0" hangingPunct="1">
      <a:defRPr sz="4148" kern="1200">
        <a:solidFill>
          <a:schemeClr val="tx1"/>
        </a:solidFill>
        <a:latin typeface="+mn-lt"/>
        <a:ea typeface="+mn-ea"/>
        <a:cs typeface="+mn-cs"/>
      </a:defRPr>
    </a:lvl4pPr>
    <a:lvl5pPr marL="4214104" algn="l" defTabSz="2107052" rtl="0" eaLnBrk="1" latinLnBrk="0" hangingPunct="1">
      <a:defRPr sz="4148" kern="1200">
        <a:solidFill>
          <a:schemeClr val="tx1"/>
        </a:solidFill>
        <a:latin typeface="+mn-lt"/>
        <a:ea typeface="+mn-ea"/>
        <a:cs typeface="+mn-cs"/>
      </a:defRPr>
    </a:lvl5pPr>
    <a:lvl6pPr marL="5267630" algn="l" defTabSz="2107052" rtl="0" eaLnBrk="1" latinLnBrk="0" hangingPunct="1">
      <a:defRPr sz="4148" kern="1200">
        <a:solidFill>
          <a:schemeClr val="tx1"/>
        </a:solidFill>
        <a:latin typeface="+mn-lt"/>
        <a:ea typeface="+mn-ea"/>
        <a:cs typeface="+mn-cs"/>
      </a:defRPr>
    </a:lvl6pPr>
    <a:lvl7pPr marL="6321156" algn="l" defTabSz="2107052" rtl="0" eaLnBrk="1" latinLnBrk="0" hangingPunct="1">
      <a:defRPr sz="4148" kern="1200">
        <a:solidFill>
          <a:schemeClr val="tx1"/>
        </a:solidFill>
        <a:latin typeface="+mn-lt"/>
        <a:ea typeface="+mn-ea"/>
        <a:cs typeface="+mn-cs"/>
      </a:defRPr>
    </a:lvl7pPr>
    <a:lvl8pPr marL="7374682" algn="l" defTabSz="2107052" rtl="0" eaLnBrk="1" latinLnBrk="0" hangingPunct="1">
      <a:defRPr sz="4148" kern="1200">
        <a:solidFill>
          <a:schemeClr val="tx1"/>
        </a:solidFill>
        <a:latin typeface="+mn-lt"/>
        <a:ea typeface="+mn-ea"/>
        <a:cs typeface="+mn-cs"/>
      </a:defRPr>
    </a:lvl8pPr>
    <a:lvl9pPr marL="8428208" algn="l" defTabSz="2107052" rtl="0" eaLnBrk="1" latinLnBrk="0" hangingPunct="1">
      <a:defRPr sz="41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7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26"/>
    <a:srgbClr val="00B6BD"/>
    <a:srgbClr val="6D2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70" autoAdjust="0"/>
    <p:restoredTop sz="94680"/>
  </p:normalViewPr>
  <p:slideViewPr>
    <p:cSldViewPr snapToGrid="0" snapToObjects="1">
      <p:cViewPr varScale="1">
        <p:scale>
          <a:sx n="13" d="100"/>
          <a:sy n="13" d="100"/>
        </p:scale>
        <p:origin x="8" y="120"/>
      </p:cViewPr>
      <p:guideLst>
        <p:guide orient="horz" pos="9525"/>
        <p:guide pos="6735"/>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45283-168F-8940-A073-B2FF66BC4C5E}" type="datetimeFigureOut">
              <a:rPr lang="nb-NO" smtClean="0"/>
              <a:t>04.11.2023</a:t>
            </a:fld>
            <a:endParaRPr lang="nb-NO"/>
          </a:p>
        </p:txBody>
      </p:sp>
      <p:sp>
        <p:nvSpPr>
          <p:cNvPr id="4" name="Plassholder for lysbilde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4BF77-11FD-8E4D-B223-FC6B75E0C356}" type="slidenum">
              <a:rPr lang="nb-NO" smtClean="0"/>
              <a:t>‹#›</a:t>
            </a:fld>
            <a:endParaRPr lang="nb-NO"/>
          </a:p>
        </p:txBody>
      </p:sp>
    </p:spTree>
    <p:extLst>
      <p:ext uri="{BB962C8B-B14F-4D97-AF65-F5344CB8AC3E}">
        <p14:creationId xmlns:p14="http://schemas.microsoft.com/office/powerpoint/2010/main" val="1531989167"/>
      </p:ext>
    </p:extLst>
  </p:cSld>
  <p:clrMap bg1="lt1" tx1="dk1" bg2="lt2" tx2="dk2" accent1="accent1" accent2="accent2" accent3="accent3" accent4="accent4" accent5="accent5" accent6="accent6" hlink="hlink" folHlink="folHlink"/>
  <p:notesStyle>
    <a:lvl1pPr marL="0" algn="l" defTabSz="2107052" rtl="0" eaLnBrk="1" latinLnBrk="0" hangingPunct="1">
      <a:defRPr sz="2765" kern="1200">
        <a:solidFill>
          <a:schemeClr val="tx1"/>
        </a:solidFill>
        <a:latin typeface="+mn-lt"/>
        <a:ea typeface="+mn-ea"/>
        <a:cs typeface="+mn-cs"/>
      </a:defRPr>
    </a:lvl1pPr>
    <a:lvl2pPr marL="1053526" algn="l" defTabSz="2107052" rtl="0" eaLnBrk="1" latinLnBrk="0" hangingPunct="1">
      <a:defRPr sz="2765" kern="1200">
        <a:solidFill>
          <a:schemeClr val="tx1"/>
        </a:solidFill>
        <a:latin typeface="+mn-lt"/>
        <a:ea typeface="+mn-ea"/>
        <a:cs typeface="+mn-cs"/>
      </a:defRPr>
    </a:lvl2pPr>
    <a:lvl3pPr marL="2107052" algn="l" defTabSz="2107052" rtl="0" eaLnBrk="1" latinLnBrk="0" hangingPunct="1">
      <a:defRPr sz="2765" kern="1200">
        <a:solidFill>
          <a:schemeClr val="tx1"/>
        </a:solidFill>
        <a:latin typeface="+mn-lt"/>
        <a:ea typeface="+mn-ea"/>
        <a:cs typeface="+mn-cs"/>
      </a:defRPr>
    </a:lvl3pPr>
    <a:lvl4pPr marL="3160578" algn="l" defTabSz="2107052" rtl="0" eaLnBrk="1" latinLnBrk="0" hangingPunct="1">
      <a:defRPr sz="2765" kern="1200">
        <a:solidFill>
          <a:schemeClr val="tx1"/>
        </a:solidFill>
        <a:latin typeface="+mn-lt"/>
        <a:ea typeface="+mn-ea"/>
        <a:cs typeface="+mn-cs"/>
      </a:defRPr>
    </a:lvl4pPr>
    <a:lvl5pPr marL="4214104" algn="l" defTabSz="2107052" rtl="0" eaLnBrk="1" latinLnBrk="0" hangingPunct="1">
      <a:defRPr sz="2765" kern="1200">
        <a:solidFill>
          <a:schemeClr val="tx1"/>
        </a:solidFill>
        <a:latin typeface="+mn-lt"/>
        <a:ea typeface="+mn-ea"/>
        <a:cs typeface="+mn-cs"/>
      </a:defRPr>
    </a:lvl5pPr>
    <a:lvl6pPr marL="5267630" algn="l" defTabSz="2107052" rtl="0" eaLnBrk="1" latinLnBrk="0" hangingPunct="1">
      <a:defRPr sz="2765" kern="1200">
        <a:solidFill>
          <a:schemeClr val="tx1"/>
        </a:solidFill>
        <a:latin typeface="+mn-lt"/>
        <a:ea typeface="+mn-ea"/>
        <a:cs typeface="+mn-cs"/>
      </a:defRPr>
    </a:lvl6pPr>
    <a:lvl7pPr marL="6321156" algn="l" defTabSz="2107052" rtl="0" eaLnBrk="1" latinLnBrk="0" hangingPunct="1">
      <a:defRPr sz="2765" kern="1200">
        <a:solidFill>
          <a:schemeClr val="tx1"/>
        </a:solidFill>
        <a:latin typeface="+mn-lt"/>
        <a:ea typeface="+mn-ea"/>
        <a:cs typeface="+mn-cs"/>
      </a:defRPr>
    </a:lvl7pPr>
    <a:lvl8pPr marL="7374682" algn="l" defTabSz="2107052" rtl="0" eaLnBrk="1" latinLnBrk="0" hangingPunct="1">
      <a:defRPr sz="2765" kern="1200">
        <a:solidFill>
          <a:schemeClr val="tx1"/>
        </a:solidFill>
        <a:latin typeface="+mn-lt"/>
        <a:ea typeface="+mn-ea"/>
        <a:cs typeface="+mn-cs"/>
      </a:defRPr>
    </a:lvl8pPr>
    <a:lvl9pPr marL="8428208" algn="l" defTabSz="2107052" rtl="0" eaLnBrk="1" latinLnBrk="0" hangingPunct="1">
      <a:defRPr sz="276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HVL_lys blå oppsett 1">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783162" y="1759052"/>
            <a:ext cx="15997771"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783162" y="3656104"/>
            <a:ext cx="15961767"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0" name="Plassholder for innhold 5"/>
          <p:cNvSpPr>
            <a:spLocks noGrp="1"/>
          </p:cNvSpPr>
          <p:nvPr>
            <p:ph sz="quarter" idx="11"/>
          </p:nvPr>
        </p:nvSpPr>
        <p:spPr>
          <a:xfrm>
            <a:off x="783162" y="13478933"/>
            <a:ext cx="9850971"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1" name="Plassholder for innhold 5"/>
          <p:cNvSpPr>
            <a:spLocks noGrp="1"/>
          </p:cNvSpPr>
          <p:nvPr>
            <p:ph sz="quarter" idx="12"/>
          </p:nvPr>
        </p:nvSpPr>
        <p:spPr>
          <a:xfrm>
            <a:off x="783162" y="21041551"/>
            <a:ext cx="19754850" cy="6546721"/>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0"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2"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sp>
        <p:nvSpPr>
          <p:cNvPr id="15" name="Plassholder for innhold 5"/>
          <p:cNvSpPr>
            <a:spLocks noGrp="1"/>
          </p:cNvSpPr>
          <p:nvPr>
            <p:ph sz="quarter" idx="19"/>
          </p:nvPr>
        </p:nvSpPr>
        <p:spPr>
          <a:xfrm>
            <a:off x="783162" y="7078133"/>
            <a:ext cx="19754850" cy="601081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085" y="28040424"/>
            <a:ext cx="5368064" cy="1393995"/>
          </a:xfrm>
          <a:prstGeom prst="rect">
            <a:avLst/>
          </a:prstGeom>
        </p:spPr>
      </p:pic>
      <p:sp>
        <p:nvSpPr>
          <p:cNvPr id="13" name="Plassholder for innhold 5"/>
          <p:cNvSpPr>
            <a:spLocks noGrp="1"/>
          </p:cNvSpPr>
          <p:nvPr>
            <p:ph sz="quarter" idx="20"/>
          </p:nvPr>
        </p:nvSpPr>
        <p:spPr>
          <a:xfrm>
            <a:off x="11057468" y="13478933"/>
            <a:ext cx="9498244"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5" name="Plassholder for innhold 4"/>
          <p:cNvSpPr>
            <a:spLocks noGrp="1"/>
          </p:cNvSpPr>
          <p:nvPr>
            <p:ph sz="quarter" idx="21"/>
          </p:nvPr>
        </p:nvSpPr>
        <p:spPr>
          <a:xfrm>
            <a:off x="783162" y="5994400"/>
            <a:ext cx="19786600" cy="863600"/>
          </a:xfrm>
        </p:spPr>
        <p:txBody>
          <a:bodyPr/>
          <a:lstStyle>
            <a:lvl1pPr marL="0" indent="0">
              <a:buNone/>
              <a:defRPr sz="2800"/>
            </a:lvl1pPr>
          </a:lstStyle>
          <a:p>
            <a:pPr lvl="0"/>
            <a:r>
              <a:rPr lang="nb-NO" dirty="0"/>
              <a:t>Rediger tekststiler i malen</a:t>
            </a:r>
            <a:endParaRPr lang="nn-NO" dirty="0"/>
          </a:p>
        </p:txBody>
      </p:sp>
    </p:spTree>
    <p:extLst>
      <p:ext uri="{BB962C8B-B14F-4D97-AF65-F5344CB8AC3E}">
        <p14:creationId xmlns:p14="http://schemas.microsoft.com/office/powerpoint/2010/main" val="436644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VL_mørk blå oppsett 2">
    <p:bg>
      <p:bgRef idx="1001">
        <a:schemeClr val="bg1"/>
      </p:bgRef>
    </p:bg>
    <p:spTree>
      <p:nvGrpSpPr>
        <p:cNvPr id="1" name=""/>
        <p:cNvGrpSpPr/>
        <p:nvPr/>
      </p:nvGrpSpPr>
      <p:grpSpPr>
        <a:xfrm>
          <a:off x="0" y="0"/>
          <a:ext cx="0" cy="0"/>
          <a:chOff x="0" y="0"/>
          <a:chExt cx="0" cy="0"/>
        </a:xfrm>
      </p:grpSpPr>
      <p:sp>
        <p:nvSpPr>
          <p:cNvPr id="26"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8"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sp>
        <p:nvSpPr>
          <p:cNvPr id="11"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2"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3" name="Plassholder for innhold 5"/>
          <p:cNvSpPr>
            <a:spLocks noGrp="1"/>
          </p:cNvSpPr>
          <p:nvPr>
            <p:ph sz="quarter" idx="11"/>
          </p:nvPr>
        </p:nvSpPr>
        <p:spPr>
          <a:xfrm>
            <a:off x="802039" y="14066807"/>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6" name="Plassholder for innhold 5"/>
          <p:cNvSpPr>
            <a:spLocks noGrp="1"/>
          </p:cNvSpPr>
          <p:nvPr>
            <p:ph sz="quarter" idx="13"/>
          </p:nvPr>
        </p:nvSpPr>
        <p:spPr>
          <a:xfrm>
            <a:off x="11019090" y="14066807"/>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7" name="Plassholder for innhold 5"/>
          <p:cNvSpPr>
            <a:spLocks noGrp="1"/>
          </p:cNvSpPr>
          <p:nvPr>
            <p:ph sz="quarter" idx="19"/>
          </p:nvPr>
        </p:nvSpPr>
        <p:spPr>
          <a:xfrm>
            <a:off x="837436" y="7105851"/>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20"/>
          </p:nvPr>
        </p:nvSpPr>
        <p:spPr>
          <a:xfrm>
            <a:off x="11019090" y="7105851"/>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9" name="Plassholder for innhold 5"/>
          <p:cNvSpPr>
            <a:spLocks noGrp="1"/>
          </p:cNvSpPr>
          <p:nvPr>
            <p:ph sz="quarter" idx="21"/>
          </p:nvPr>
        </p:nvSpPr>
        <p:spPr>
          <a:xfrm>
            <a:off x="11019090"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0" name="Plassholder for innhold 5"/>
          <p:cNvSpPr>
            <a:spLocks noGrp="1"/>
          </p:cNvSpPr>
          <p:nvPr>
            <p:ph sz="quarter" idx="22"/>
          </p:nvPr>
        </p:nvSpPr>
        <p:spPr>
          <a:xfrm>
            <a:off x="837435"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21" name="Bild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085" y="28040424"/>
            <a:ext cx="5368064" cy="1393995"/>
          </a:xfrm>
          <a:prstGeom prst="rect">
            <a:avLst/>
          </a:prstGeom>
        </p:spPr>
      </p:pic>
      <p:sp>
        <p:nvSpPr>
          <p:cNvPr id="22" name="Plassholder for innhold 4"/>
          <p:cNvSpPr>
            <a:spLocks noGrp="1"/>
          </p:cNvSpPr>
          <p:nvPr>
            <p:ph sz="quarter" idx="23"/>
          </p:nvPr>
        </p:nvSpPr>
        <p:spPr>
          <a:xfrm>
            <a:off x="783162" y="5994400"/>
            <a:ext cx="19786600" cy="863600"/>
          </a:xfrm>
        </p:spPr>
        <p:txBody>
          <a:bodyPr/>
          <a:lstStyle>
            <a:lvl1pPr marL="0" indent="0">
              <a:buNone/>
              <a:defRPr sz="2800"/>
            </a:lvl1pPr>
          </a:lstStyle>
          <a:p>
            <a:pPr lvl="0"/>
            <a:r>
              <a:rPr lang="nb-NO" dirty="0"/>
              <a:t>Rediger tekststiler i malen</a:t>
            </a:r>
            <a:endParaRPr lang="nn-NO" dirty="0"/>
          </a:p>
        </p:txBody>
      </p:sp>
    </p:spTree>
    <p:extLst>
      <p:ext uri="{BB962C8B-B14F-4D97-AF65-F5344CB8AC3E}">
        <p14:creationId xmlns:p14="http://schemas.microsoft.com/office/powerpoint/2010/main" val="28727064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VL_mørk blå oppsett 2">
    <p:bg>
      <p:bgPr>
        <a:solidFill>
          <a:schemeClr val="tx2"/>
        </a:solidFill>
        <a:effectLst/>
      </p:bgPr>
    </p:bg>
    <p:spTree>
      <p:nvGrpSpPr>
        <p:cNvPr id="1" name=""/>
        <p:cNvGrpSpPr/>
        <p:nvPr/>
      </p:nvGrpSpPr>
      <p:grpSpPr>
        <a:xfrm>
          <a:off x="0" y="0"/>
          <a:ext cx="0" cy="0"/>
          <a:chOff x="0" y="0"/>
          <a:chExt cx="0" cy="0"/>
        </a:xfrm>
      </p:grpSpPr>
      <p:sp>
        <p:nvSpPr>
          <p:cNvPr id="26"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8"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sp>
        <p:nvSpPr>
          <p:cNvPr id="11" name="Tittel 1"/>
          <p:cNvSpPr>
            <a:spLocks noGrp="1"/>
          </p:cNvSpPr>
          <p:nvPr>
            <p:ph type="ctrTitle"/>
          </p:nvPr>
        </p:nvSpPr>
        <p:spPr>
          <a:xfrm>
            <a:off x="783162" y="1759052"/>
            <a:ext cx="15997771"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2" name="Undertittel 2"/>
          <p:cNvSpPr>
            <a:spLocks noGrp="1"/>
          </p:cNvSpPr>
          <p:nvPr>
            <p:ph type="subTitle" idx="1"/>
          </p:nvPr>
        </p:nvSpPr>
        <p:spPr>
          <a:xfrm>
            <a:off x="783162" y="3656104"/>
            <a:ext cx="15961767"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3" name="Plassholder for innhold 5"/>
          <p:cNvSpPr>
            <a:spLocks noGrp="1"/>
          </p:cNvSpPr>
          <p:nvPr>
            <p:ph sz="quarter" idx="11"/>
          </p:nvPr>
        </p:nvSpPr>
        <p:spPr>
          <a:xfrm>
            <a:off x="814388" y="13478933"/>
            <a:ext cx="9254419" cy="7172635"/>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6" name="Plassholder for innhold 5"/>
          <p:cNvSpPr>
            <a:spLocks noGrp="1"/>
          </p:cNvSpPr>
          <p:nvPr>
            <p:ph sz="quarter" idx="12"/>
          </p:nvPr>
        </p:nvSpPr>
        <p:spPr>
          <a:xfrm>
            <a:off x="814388" y="21041551"/>
            <a:ext cx="19754850" cy="6546721"/>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7" name="Plassholder for innhold 5"/>
          <p:cNvSpPr>
            <a:spLocks noGrp="1"/>
          </p:cNvSpPr>
          <p:nvPr>
            <p:ph sz="quarter" idx="19"/>
          </p:nvPr>
        </p:nvSpPr>
        <p:spPr>
          <a:xfrm>
            <a:off x="783162" y="6485467"/>
            <a:ext cx="19754850" cy="6603485"/>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20"/>
          </p:nvPr>
        </p:nvSpPr>
        <p:spPr>
          <a:xfrm>
            <a:off x="11301292" y="13478934"/>
            <a:ext cx="9254419" cy="7172635"/>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20" name="Bild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67" y="28065785"/>
            <a:ext cx="5261483" cy="1368634"/>
          </a:xfrm>
          <a:prstGeom prst="rect">
            <a:avLst/>
          </a:prstGeom>
        </p:spPr>
      </p:pic>
      <p:sp>
        <p:nvSpPr>
          <p:cNvPr id="21" name="Plassholder for innhold 4"/>
          <p:cNvSpPr>
            <a:spLocks noGrp="1"/>
          </p:cNvSpPr>
          <p:nvPr>
            <p:ph sz="quarter" idx="21"/>
          </p:nvPr>
        </p:nvSpPr>
        <p:spPr>
          <a:xfrm>
            <a:off x="814388" y="5299617"/>
            <a:ext cx="19234679" cy="863600"/>
          </a:xfrm>
        </p:spPr>
        <p:txBody>
          <a:bodyPr/>
          <a:lstStyle>
            <a:lvl1pPr marL="0" indent="0">
              <a:buNone/>
              <a:defRPr sz="2800">
                <a:solidFill>
                  <a:schemeClr val="bg1"/>
                </a:solidFill>
              </a:defRPr>
            </a:lvl1pPr>
          </a:lstStyle>
          <a:p>
            <a:pPr lvl="0"/>
            <a:r>
              <a:rPr lang="nb-NO" dirty="0"/>
              <a:t>Rediger tekststiler i malen</a:t>
            </a:r>
            <a:endParaRPr lang="nn-NO" dirty="0"/>
          </a:p>
        </p:txBody>
      </p:sp>
    </p:spTree>
    <p:extLst>
      <p:ext uri="{BB962C8B-B14F-4D97-AF65-F5344CB8AC3E}">
        <p14:creationId xmlns:p14="http://schemas.microsoft.com/office/powerpoint/2010/main" val="9881532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VL_mørk blå oppsett 2">
    <p:bg>
      <p:bgPr>
        <a:solidFill>
          <a:schemeClr val="tx2"/>
        </a:solid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9"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0" name="Plassholder for innhold 5"/>
          <p:cNvSpPr>
            <a:spLocks noGrp="1"/>
          </p:cNvSpPr>
          <p:nvPr>
            <p:ph sz="quarter" idx="11"/>
          </p:nvPr>
        </p:nvSpPr>
        <p:spPr>
          <a:xfrm>
            <a:off x="802039" y="13732772"/>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1" name="Plassholder for innhold 5"/>
          <p:cNvSpPr>
            <a:spLocks noGrp="1"/>
          </p:cNvSpPr>
          <p:nvPr>
            <p:ph sz="quarter" idx="13"/>
          </p:nvPr>
        </p:nvSpPr>
        <p:spPr>
          <a:xfrm>
            <a:off x="11019090" y="13732772"/>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2" name="Plassholder for innhold 5"/>
          <p:cNvSpPr>
            <a:spLocks noGrp="1"/>
          </p:cNvSpPr>
          <p:nvPr>
            <p:ph sz="quarter" idx="19"/>
          </p:nvPr>
        </p:nvSpPr>
        <p:spPr>
          <a:xfrm>
            <a:off x="837436" y="6437782"/>
            <a:ext cx="9550148" cy="6379069"/>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3" name="Plassholder for innhold 5"/>
          <p:cNvSpPr>
            <a:spLocks noGrp="1"/>
          </p:cNvSpPr>
          <p:nvPr>
            <p:ph sz="quarter" idx="20"/>
          </p:nvPr>
        </p:nvSpPr>
        <p:spPr>
          <a:xfrm>
            <a:off x="11019090" y="6437782"/>
            <a:ext cx="9550148" cy="6379069"/>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4" name="Plassholder for innhold 5"/>
          <p:cNvSpPr>
            <a:spLocks noGrp="1"/>
          </p:cNvSpPr>
          <p:nvPr>
            <p:ph sz="quarter" idx="21"/>
          </p:nvPr>
        </p:nvSpPr>
        <p:spPr>
          <a:xfrm>
            <a:off x="11019090" y="20955696"/>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5" name="Plassholder for innhold 5"/>
          <p:cNvSpPr>
            <a:spLocks noGrp="1"/>
          </p:cNvSpPr>
          <p:nvPr>
            <p:ph sz="quarter" idx="22"/>
          </p:nvPr>
        </p:nvSpPr>
        <p:spPr>
          <a:xfrm>
            <a:off x="837435" y="20955696"/>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6"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7"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pic>
        <p:nvPicPr>
          <p:cNvPr id="28" name="Bild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67" y="28065785"/>
            <a:ext cx="5261483" cy="1368634"/>
          </a:xfrm>
          <a:prstGeom prst="rect">
            <a:avLst/>
          </a:prstGeom>
        </p:spPr>
      </p:pic>
      <p:sp>
        <p:nvSpPr>
          <p:cNvPr id="29" name="Plassholder for innhold 4"/>
          <p:cNvSpPr>
            <a:spLocks noGrp="1"/>
          </p:cNvSpPr>
          <p:nvPr>
            <p:ph sz="quarter" idx="23"/>
          </p:nvPr>
        </p:nvSpPr>
        <p:spPr>
          <a:xfrm>
            <a:off x="837436" y="5202896"/>
            <a:ext cx="18805231" cy="863600"/>
          </a:xfrm>
        </p:spPr>
        <p:txBody>
          <a:bodyPr/>
          <a:lstStyle>
            <a:lvl1pPr marL="0" indent="0">
              <a:buNone/>
              <a:defRPr sz="2800">
                <a:solidFill>
                  <a:schemeClr val="bg1"/>
                </a:solidFill>
              </a:defRPr>
            </a:lvl1pPr>
          </a:lstStyle>
          <a:p>
            <a:pPr lvl="0"/>
            <a:r>
              <a:rPr lang="nb-NO" dirty="0"/>
              <a:t>Rediger tekststiler i malen</a:t>
            </a:r>
            <a:endParaRPr lang="nn-NO" dirty="0"/>
          </a:p>
        </p:txBody>
      </p:sp>
    </p:spTree>
    <p:extLst>
      <p:ext uri="{BB962C8B-B14F-4D97-AF65-F5344CB8AC3E}">
        <p14:creationId xmlns:p14="http://schemas.microsoft.com/office/powerpoint/2010/main" val="322842112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VL_mørk blå oppsett 1 ENG">
    <p:bg>
      <p:bgRef idx="1001">
        <a:schemeClr val="bg1"/>
      </p:bgRef>
    </p:bg>
    <p:spTree>
      <p:nvGrpSpPr>
        <p:cNvPr id="1" name=""/>
        <p:cNvGrpSpPr/>
        <p:nvPr/>
      </p:nvGrpSpPr>
      <p:grpSpPr>
        <a:xfrm>
          <a:off x="0" y="0"/>
          <a:ext cx="0" cy="0"/>
          <a:chOff x="0" y="0"/>
          <a:chExt cx="0" cy="0"/>
        </a:xfrm>
      </p:grpSpPr>
      <p:sp>
        <p:nvSpPr>
          <p:cNvPr id="16"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18"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sp>
        <p:nvSpPr>
          <p:cNvPr id="14" name="Tittel 1"/>
          <p:cNvSpPr>
            <a:spLocks noGrp="1"/>
          </p:cNvSpPr>
          <p:nvPr>
            <p:ph type="ctrTitle"/>
          </p:nvPr>
        </p:nvSpPr>
        <p:spPr>
          <a:xfrm>
            <a:off x="783162" y="1759052"/>
            <a:ext cx="15997771"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5" name="Undertittel 2"/>
          <p:cNvSpPr>
            <a:spLocks noGrp="1"/>
          </p:cNvSpPr>
          <p:nvPr>
            <p:ph type="subTitle" idx="1"/>
          </p:nvPr>
        </p:nvSpPr>
        <p:spPr>
          <a:xfrm>
            <a:off x="783162" y="3656104"/>
            <a:ext cx="15961767"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0" name="Plassholder for innhold 5"/>
          <p:cNvSpPr>
            <a:spLocks noGrp="1"/>
          </p:cNvSpPr>
          <p:nvPr>
            <p:ph sz="quarter" idx="11"/>
          </p:nvPr>
        </p:nvSpPr>
        <p:spPr>
          <a:xfrm>
            <a:off x="814388" y="13478933"/>
            <a:ext cx="9254419"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1" name="Plassholder for innhold 5"/>
          <p:cNvSpPr>
            <a:spLocks noGrp="1"/>
          </p:cNvSpPr>
          <p:nvPr>
            <p:ph sz="quarter" idx="12"/>
          </p:nvPr>
        </p:nvSpPr>
        <p:spPr>
          <a:xfrm>
            <a:off x="814388" y="21041551"/>
            <a:ext cx="19754850" cy="6546721"/>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2" name="Plassholder for innhold 5"/>
          <p:cNvSpPr>
            <a:spLocks noGrp="1"/>
          </p:cNvSpPr>
          <p:nvPr>
            <p:ph sz="quarter" idx="19"/>
          </p:nvPr>
        </p:nvSpPr>
        <p:spPr>
          <a:xfrm>
            <a:off x="783162" y="7179805"/>
            <a:ext cx="19754850" cy="5909147"/>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8" name="Plassholder for innhold 5"/>
          <p:cNvSpPr>
            <a:spLocks noGrp="1"/>
          </p:cNvSpPr>
          <p:nvPr>
            <p:ph sz="quarter" idx="20"/>
          </p:nvPr>
        </p:nvSpPr>
        <p:spPr>
          <a:xfrm>
            <a:off x="11301292" y="13478934"/>
            <a:ext cx="9254419"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29" name="Bild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37" y="28028170"/>
            <a:ext cx="4895654" cy="1406249"/>
          </a:xfrm>
          <a:prstGeom prst="rect">
            <a:avLst/>
          </a:prstGeom>
        </p:spPr>
      </p:pic>
      <p:sp>
        <p:nvSpPr>
          <p:cNvPr id="30" name="Plassholder for innhold 4"/>
          <p:cNvSpPr>
            <a:spLocks noGrp="1"/>
          </p:cNvSpPr>
          <p:nvPr>
            <p:ph sz="quarter" idx="21"/>
          </p:nvPr>
        </p:nvSpPr>
        <p:spPr>
          <a:xfrm>
            <a:off x="783162" y="6079065"/>
            <a:ext cx="19786600" cy="863600"/>
          </a:xfrm>
        </p:spPr>
        <p:txBody>
          <a:bodyPr/>
          <a:lstStyle>
            <a:lvl1pPr marL="0" indent="0">
              <a:buNone/>
              <a:defRPr sz="2800"/>
            </a:lvl1pPr>
          </a:lstStyle>
          <a:p>
            <a:pPr lvl="0"/>
            <a:r>
              <a:rPr lang="nb-NO" dirty="0"/>
              <a:t>Rediger tekststiler i malen</a:t>
            </a:r>
            <a:endParaRPr lang="nn-NO" dirty="0"/>
          </a:p>
        </p:txBody>
      </p:sp>
    </p:spTree>
    <p:extLst>
      <p:ext uri="{BB962C8B-B14F-4D97-AF65-F5344CB8AC3E}">
        <p14:creationId xmlns:p14="http://schemas.microsoft.com/office/powerpoint/2010/main" val="143042778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VL_mørk blå oppsett 2 ENG">
    <p:bg>
      <p:bgRef idx="1001">
        <a:schemeClr val="bg1"/>
      </p:bgRef>
    </p:bg>
    <p:spTree>
      <p:nvGrpSpPr>
        <p:cNvPr id="1" name=""/>
        <p:cNvGrpSpPr/>
        <p:nvPr/>
      </p:nvGrpSpPr>
      <p:grpSpPr>
        <a:xfrm>
          <a:off x="0" y="0"/>
          <a:ext cx="0" cy="0"/>
          <a:chOff x="0" y="0"/>
          <a:chExt cx="0" cy="0"/>
        </a:xfrm>
      </p:grpSpPr>
      <p:sp>
        <p:nvSpPr>
          <p:cNvPr id="26"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8"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sp>
        <p:nvSpPr>
          <p:cNvPr id="11"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2"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3" name="Plassholder for innhold 5"/>
          <p:cNvSpPr>
            <a:spLocks noGrp="1"/>
          </p:cNvSpPr>
          <p:nvPr>
            <p:ph sz="quarter" idx="11"/>
          </p:nvPr>
        </p:nvSpPr>
        <p:spPr>
          <a:xfrm>
            <a:off x="802039" y="14066807"/>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6" name="Plassholder for innhold 5"/>
          <p:cNvSpPr>
            <a:spLocks noGrp="1"/>
          </p:cNvSpPr>
          <p:nvPr>
            <p:ph sz="quarter" idx="13"/>
          </p:nvPr>
        </p:nvSpPr>
        <p:spPr>
          <a:xfrm>
            <a:off x="11019090" y="14066807"/>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7" name="Plassholder for innhold 5"/>
          <p:cNvSpPr>
            <a:spLocks noGrp="1"/>
          </p:cNvSpPr>
          <p:nvPr>
            <p:ph sz="quarter" idx="19"/>
          </p:nvPr>
        </p:nvSpPr>
        <p:spPr>
          <a:xfrm>
            <a:off x="823909" y="7105851"/>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20"/>
          </p:nvPr>
        </p:nvSpPr>
        <p:spPr>
          <a:xfrm>
            <a:off x="11005563" y="7105851"/>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9" name="Plassholder for innhold 5"/>
          <p:cNvSpPr>
            <a:spLocks noGrp="1"/>
          </p:cNvSpPr>
          <p:nvPr>
            <p:ph sz="quarter" idx="21"/>
          </p:nvPr>
        </p:nvSpPr>
        <p:spPr>
          <a:xfrm>
            <a:off x="11019090"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0" name="Plassholder for innhold 5"/>
          <p:cNvSpPr>
            <a:spLocks noGrp="1"/>
          </p:cNvSpPr>
          <p:nvPr>
            <p:ph sz="quarter" idx="22"/>
          </p:nvPr>
        </p:nvSpPr>
        <p:spPr>
          <a:xfrm>
            <a:off x="837435"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21" name="Bild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37" y="28028170"/>
            <a:ext cx="4895654" cy="1406249"/>
          </a:xfrm>
          <a:prstGeom prst="rect">
            <a:avLst/>
          </a:prstGeom>
        </p:spPr>
      </p:pic>
      <p:sp>
        <p:nvSpPr>
          <p:cNvPr id="22" name="Plassholder for innhold 4"/>
          <p:cNvSpPr>
            <a:spLocks noGrp="1"/>
          </p:cNvSpPr>
          <p:nvPr>
            <p:ph sz="quarter" idx="23"/>
          </p:nvPr>
        </p:nvSpPr>
        <p:spPr>
          <a:xfrm>
            <a:off x="783162" y="6045199"/>
            <a:ext cx="19786600" cy="863600"/>
          </a:xfrm>
        </p:spPr>
        <p:txBody>
          <a:bodyPr/>
          <a:lstStyle>
            <a:lvl1pPr marL="0" indent="0">
              <a:buNone/>
              <a:defRPr sz="2800"/>
            </a:lvl1pPr>
          </a:lstStyle>
          <a:p>
            <a:pPr lvl="0"/>
            <a:r>
              <a:rPr lang="nb-NO" dirty="0"/>
              <a:t>Rediger tekststiler i malen</a:t>
            </a:r>
            <a:endParaRPr lang="nn-NO" dirty="0"/>
          </a:p>
        </p:txBody>
      </p:sp>
    </p:spTree>
    <p:extLst>
      <p:ext uri="{BB962C8B-B14F-4D97-AF65-F5344CB8AC3E}">
        <p14:creationId xmlns:p14="http://schemas.microsoft.com/office/powerpoint/2010/main" val="38506791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VL_mørk blå oppsett 3 ENG">
    <p:bg>
      <p:bgPr>
        <a:solidFill>
          <a:schemeClr val="tx2"/>
        </a:solidFill>
        <a:effectLst/>
      </p:bgPr>
    </p:bg>
    <p:spTree>
      <p:nvGrpSpPr>
        <p:cNvPr id="1" name=""/>
        <p:cNvGrpSpPr/>
        <p:nvPr/>
      </p:nvGrpSpPr>
      <p:grpSpPr>
        <a:xfrm>
          <a:off x="0" y="0"/>
          <a:ext cx="0" cy="0"/>
          <a:chOff x="0" y="0"/>
          <a:chExt cx="0" cy="0"/>
        </a:xfrm>
      </p:grpSpPr>
      <p:sp>
        <p:nvSpPr>
          <p:cNvPr id="26" name="Plassholder for bilde 4"/>
          <p:cNvSpPr>
            <a:spLocks noGrp="1"/>
          </p:cNvSpPr>
          <p:nvPr>
            <p:ph type="pic" sz="quarter" idx="15" hasCustomPrompt="1"/>
          </p:nvPr>
        </p:nvSpPr>
        <p:spPr>
          <a:xfrm>
            <a:off x="16527828" y="27978254"/>
            <a:ext cx="4027883" cy="1517123"/>
          </a:xfrm>
        </p:spPr>
        <p:txBody>
          <a:bodyPr/>
          <a:lstStyle>
            <a:lvl1pPr marL="0" indent="0">
              <a:buNone/>
              <a:defRPr>
                <a:solidFill>
                  <a:schemeClr val="bg1"/>
                </a:solidFill>
              </a:defRPr>
            </a:lvl1pPr>
          </a:lstStyle>
          <a:p>
            <a:r>
              <a:rPr lang="nb-NO" dirty="0"/>
              <a:t>Logo 3</a:t>
            </a:r>
          </a:p>
        </p:txBody>
      </p:sp>
      <p:sp>
        <p:nvSpPr>
          <p:cNvPr id="28" name="Plassholder for bilde 4"/>
          <p:cNvSpPr>
            <a:spLocks noGrp="1"/>
          </p:cNvSpPr>
          <p:nvPr>
            <p:ph type="pic" sz="quarter" idx="16" hasCustomPrompt="1"/>
          </p:nvPr>
        </p:nvSpPr>
        <p:spPr>
          <a:xfrm>
            <a:off x="8373642" y="27978254"/>
            <a:ext cx="4027883" cy="1517123"/>
          </a:xfrm>
        </p:spPr>
        <p:txBody>
          <a:bodyPr/>
          <a:lstStyle>
            <a:lvl1pPr marL="0" indent="0">
              <a:buNone/>
              <a:defRPr>
                <a:solidFill>
                  <a:schemeClr val="bg1"/>
                </a:solidFill>
              </a:defRPr>
            </a:lvl1pPr>
          </a:lstStyle>
          <a:p>
            <a:r>
              <a:rPr lang="nb-NO" dirty="0"/>
              <a:t>Logo 2</a:t>
            </a:r>
          </a:p>
        </p:txBody>
      </p:sp>
      <p:sp>
        <p:nvSpPr>
          <p:cNvPr id="11" name="Tittel 1"/>
          <p:cNvSpPr>
            <a:spLocks noGrp="1"/>
          </p:cNvSpPr>
          <p:nvPr>
            <p:ph type="ctrTitle"/>
          </p:nvPr>
        </p:nvSpPr>
        <p:spPr>
          <a:xfrm>
            <a:off x="783162" y="1759052"/>
            <a:ext cx="15997771"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2" name="Undertittel 2"/>
          <p:cNvSpPr>
            <a:spLocks noGrp="1"/>
          </p:cNvSpPr>
          <p:nvPr>
            <p:ph type="subTitle" idx="1"/>
          </p:nvPr>
        </p:nvSpPr>
        <p:spPr>
          <a:xfrm>
            <a:off x="783162" y="3656104"/>
            <a:ext cx="15961767"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3" name="Plassholder for innhold 5"/>
          <p:cNvSpPr>
            <a:spLocks noGrp="1"/>
          </p:cNvSpPr>
          <p:nvPr>
            <p:ph sz="quarter" idx="11"/>
          </p:nvPr>
        </p:nvSpPr>
        <p:spPr>
          <a:xfrm>
            <a:off x="814388" y="13478933"/>
            <a:ext cx="9254419" cy="7172635"/>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6" name="Plassholder for innhold 5"/>
          <p:cNvSpPr>
            <a:spLocks noGrp="1"/>
          </p:cNvSpPr>
          <p:nvPr>
            <p:ph sz="quarter" idx="12"/>
          </p:nvPr>
        </p:nvSpPr>
        <p:spPr>
          <a:xfrm>
            <a:off x="814388" y="21041551"/>
            <a:ext cx="19754850" cy="6546721"/>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7" name="Plassholder for innhold 5"/>
          <p:cNvSpPr>
            <a:spLocks noGrp="1"/>
          </p:cNvSpPr>
          <p:nvPr>
            <p:ph sz="quarter" idx="19"/>
          </p:nvPr>
        </p:nvSpPr>
        <p:spPr>
          <a:xfrm>
            <a:off x="783162" y="6485467"/>
            <a:ext cx="19754850" cy="6603485"/>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20"/>
          </p:nvPr>
        </p:nvSpPr>
        <p:spPr>
          <a:xfrm>
            <a:off x="11301292" y="13478934"/>
            <a:ext cx="9254419" cy="7172635"/>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19" name="Bild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084" y="28040424"/>
            <a:ext cx="5028583" cy="1446511"/>
          </a:xfrm>
          <a:prstGeom prst="rect">
            <a:avLst/>
          </a:prstGeom>
        </p:spPr>
      </p:pic>
      <p:sp>
        <p:nvSpPr>
          <p:cNvPr id="20" name="Plassholder for innhold 4"/>
          <p:cNvSpPr>
            <a:spLocks noGrp="1"/>
          </p:cNvSpPr>
          <p:nvPr>
            <p:ph sz="quarter" idx="21"/>
          </p:nvPr>
        </p:nvSpPr>
        <p:spPr>
          <a:xfrm>
            <a:off x="783162" y="5300062"/>
            <a:ext cx="19011905" cy="863600"/>
          </a:xfrm>
        </p:spPr>
        <p:txBody>
          <a:bodyPr/>
          <a:lstStyle>
            <a:lvl1pPr marL="0" indent="0">
              <a:buNone/>
              <a:defRPr sz="2800">
                <a:solidFill>
                  <a:schemeClr val="bg1"/>
                </a:solidFill>
              </a:defRPr>
            </a:lvl1pPr>
          </a:lstStyle>
          <a:p>
            <a:pPr lvl="0"/>
            <a:r>
              <a:rPr lang="nb-NO" dirty="0"/>
              <a:t>Rediger tekststiler i malen</a:t>
            </a:r>
            <a:endParaRPr lang="nn-NO" dirty="0"/>
          </a:p>
        </p:txBody>
      </p:sp>
    </p:spTree>
    <p:extLst>
      <p:ext uri="{BB962C8B-B14F-4D97-AF65-F5344CB8AC3E}">
        <p14:creationId xmlns:p14="http://schemas.microsoft.com/office/powerpoint/2010/main" val="201853525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VL_mørk blå oppsett 4 ENG">
    <p:bg>
      <p:bgPr>
        <a:solidFill>
          <a:schemeClr val="tx2"/>
        </a:solid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9"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0" name="Plassholder for innhold 5"/>
          <p:cNvSpPr>
            <a:spLocks noGrp="1"/>
          </p:cNvSpPr>
          <p:nvPr>
            <p:ph sz="quarter" idx="11"/>
          </p:nvPr>
        </p:nvSpPr>
        <p:spPr>
          <a:xfrm>
            <a:off x="802039" y="13732772"/>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1" name="Plassholder for innhold 5"/>
          <p:cNvSpPr>
            <a:spLocks noGrp="1"/>
          </p:cNvSpPr>
          <p:nvPr>
            <p:ph sz="quarter" idx="13"/>
          </p:nvPr>
        </p:nvSpPr>
        <p:spPr>
          <a:xfrm>
            <a:off x="11019090" y="13732772"/>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2" name="Plassholder for innhold 5"/>
          <p:cNvSpPr>
            <a:spLocks noGrp="1"/>
          </p:cNvSpPr>
          <p:nvPr>
            <p:ph sz="quarter" idx="19"/>
          </p:nvPr>
        </p:nvSpPr>
        <p:spPr>
          <a:xfrm>
            <a:off x="837436" y="6437782"/>
            <a:ext cx="9550148" cy="6379069"/>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3" name="Plassholder for innhold 5"/>
          <p:cNvSpPr>
            <a:spLocks noGrp="1"/>
          </p:cNvSpPr>
          <p:nvPr>
            <p:ph sz="quarter" idx="20"/>
          </p:nvPr>
        </p:nvSpPr>
        <p:spPr>
          <a:xfrm>
            <a:off x="11019090" y="6437782"/>
            <a:ext cx="9550148" cy="6379069"/>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4" name="Plassholder for innhold 5"/>
          <p:cNvSpPr>
            <a:spLocks noGrp="1"/>
          </p:cNvSpPr>
          <p:nvPr>
            <p:ph sz="quarter" idx="21"/>
          </p:nvPr>
        </p:nvSpPr>
        <p:spPr>
          <a:xfrm>
            <a:off x="11019090" y="20955696"/>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5" name="Plassholder for innhold 5"/>
          <p:cNvSpPr>
            <a:spLocks noGrp="1"/>
          </p:cNvSpPr>
          <p:nvPr>
            <p:ph sz="quarter" idx="22"/>
          </p:nvPr>
        </p:nvSpPr>
        <p:spPr>
          <a:xfrm>
            <a:off x="837435" y="20955696"/>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26" name="Bild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084" y="28040424"/>
            <a:ext cx="5028583" cy="1446511"/>
          </a:xfrm>
          <a:prstGeom prst="rect">
            <a:avLst/>
          </a:prstGeom>
        </p:spPr>
      </p:pic>
      <p:sp>
        <p:nvSpPr>
          <p:cNvPr id="27"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8"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sp>
        <p:nvSpPr>
          <p:cNvPr id="29" name="Plassholder for innhold 4"/>
          <p:cNvSpPr>
            <a:spLocks noGrp="1"/>
          </p:cNvSpPr>
          <p:nvPr>
            <p:ph sz="quarter" idx="23"/>
          </p:nvPr>
        </p:nvSpPr>
        <p:spPr>
          <a:xfrm>
            <a:off x="769111" y="5252377"/>
            <a:ext cx="19093689" cy="863600"/>
          </a:xfrm>
        </p:spPr>
        <p:txBody>
          <a:bodyPr/>
          <a:lstStyle>
            <a:lvl1pPr marL="0" indent="0">
              <a:buNone/>
              <a:defRPr sz="2800">
                <a:solidFill>
                  <a:schemeClr val="bg1"/>
                </a:solidFill>
              </a:defRPr>
            </a:lvl1pPr>
          </a:lstStyle>
          <a:p>
            <a:pPr lvl="0"/>
            <a:r>
              <a:rPr lang="nb-NO" dirty="0"/>
              <a:t>Rediger tekststiler i malen</a:t>
            </a:r>
            <a:endParaRPr lang="nn-NO" dirty="0"/>
          </a:p>
        </p:txBody>
      </p:sp>
    </p:spTree>
    <p:extLst>
      <p:ext uri="{BB962C8B-B14F-4D97-AF65-F5344CB8AC3E}">
        <p14:creationId xmlns:p14="http://schemas.microsoft.com/office/powerpoint/2010/main" val="305323061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VL_lys blå oppsett 2">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0"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2"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sp>
        <p:nvSpPr>
          <p:cNvPr id="12" name="Plassholder for innhold 5"/>
          <p:cNvSpPr>
            <a:spLocks noGrp="1"/>
          </p:cNvSpPr>
          <p:nvPr>
            <p:ph sz="quarter" idx="11"/>
          </p:nvPr>
        </p:nvSpPr>
        <p:spPr>
          <a:xfrm>
            <a:off x="802039" y="14071441"/>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3" name="Plassholder for innhold 5"/>
          <p:cNvSpPr>
            <a:spLocks noGrp="1"/>
          </p:cNvSpPr>
          <p:nvPr>
            <p:ph sz="quarter" idx="13"/>
          </p:nvPr>
        </p:nvSpPr>
        <p:spPr>
          <a:xfrm>
            <a:off x="11019090" y="14071441"/>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6" name="Plassholder for innhold 5"/>
          <p:cNvSpPr>
            <a:spLocks noGrp="1"/>
          </p:cNvSpPr>
          <p:nvPr>
            <p:ph sz="quarter" idx="19"/>
          </p:nvPr>
        </p:nvSpPr>
        <p:spPr>
          <a:xfrm>
            <a:off x="837436" y="7115120"/>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7" name="Plassholder for innhold 5"/>
          <p:cNvSpPr>
            <a:spLocks noGrp="1"/>
          </p:cNvSpPr>
          <p:nvPr>
            <p:ph sz="quarter" idx="20"/>
          </p:nvPr>
        </p:nvSpPr>
        <p:spPr>
          <a:xfrm>
            <a:off x="11019090" y="7115120"/>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21"/>
          </p:nvPr>
        </p:nvSpPr>
        <p:spPr>
          <a:xfrm>
            <a:off x="11019090"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9" name="Plassholder for innhold 5"/>
          <p:cNvSpPr>
            <a:spLocks noGrp="1"/>
          </p:cNvSpPr>
          <p:nvPr>
            <p:ph sz="quarter" idx="22"/>
          </p:nvPr>
        </p:nvSpPr>
        <p:spPr>
          <a:xfrm>
            <a:off x="837435"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085" y="28040424"/>
            <a:ext cx="5368064" cy="1393995"/>
          </a:xfrm>
          <a:prstGeom prst="rect">
            <a:avLst/>
          </a:prstGeom>
        </p:spPr>
      </p:pic>
      <p:sp>
        <p:nvSpPr>
          <p:cNvPr id="23" name="Plassholder for innhold 4"/>
          <p:cNvSpPr>
            <a:spLocks noGrp="1"/>
          </p:cNvSpPr>
          <p:nvPr>
            <p:ph sz="quarter" idx="23"/>
          </p:nvPr>
        </p:nvSpPr>
        <p:spPr>
          <a:xfrm>
            <a:off x="783162" y="5994400"/>
            <a:ext cx="19786600" cy="863600"/>
          </a:xfrm>
        </p:spPr>
        <p:txBody>
          <a:bodyPr/>
          <a:lstStyle>
            <a:lvl1pPr marL="0" indent="0">
              <a:buNone/>
              <a:defRPr sz="2800"/>
            </a:lvl1pPr>
          </a:lstStyle>
          <a:p>
            <a:pPr lvl="0"/>
            <a:r>
              <a:rPr lang="nb-NO" dirty="0"/>
              <a:t>Rediger tekststiler i malen</a:t>
            </a:r>
            <a:endParaRPr lang="nn-NO" dirty="0"/>
          </a:p>
        </p:txBody>
      </p:sp>
    </p:spTree>
    <p:extLst>
      <p:ext uri="{BB962C8B-B14F-4D97-AF65-F5344CB8AC3E}">
        <p14:creationId xmlns:p14="http://schemas.microsoft.com/office/powerpoint/2010/main" val="40860176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VL_lys blå oppsett ">
    <p:bg>
      <p:bgPr>
        <a:solidFill>
          <a:schemeClr val="accent1"/>
        </a:solidFill>
        <a:effectLst/>
      </p:bgPr>
    </p:bg>
    <p:spTree>
      <p:nvGrpSpPr>
        <p:cNvPr id="1" name=""/>
        <p:cNvGrpSpPr/>
        <p:nvPr/>
      </p:nvGrpSpPr>
      <p:grpSpPr>
        <a:xfrm>
          <a:off x="0" y="0"/>
          <a:ext cx="0" cy="0"/>
          <a:chOff x="0" y="0"/>
          <a:chExt cx="0" cy="0"/>
        </a:xfrm>
      </p:grpSpPr>
      <p:sp>
        <p:nvSpPr>
          <p:cNvPr id="12" name="Tittel 1"/>
          <p:cNvSpPr>
            <a:spLocks noGrp="1"/>
          </p:cNvSpPr>
          <p:nvPr>
            <p:ph type="ctrTitle"/>
          </p:nvPr>
        </p:nvSpPr>
        <p:spPr>
          <a:xfrm>
            <a:off x="814388" y="1620130"/>
            <a:ext cx="13792551" cy="1507069"/>
          </a:xfrm>
          <a:prstGeom prst="rect">
            <a:avLst/>
          </a:prstGeom>
        </p:spPr>
        <p:txBody>
          <a:bodyPr lIns="0" tIns="0" rIns="0" bIns="0" anchor="ctr">
            <a:noAutofit/>
          </a:bodyPr>
          <a:lstStyle>
            <a:lvl1pPr algn="l">
              <a:lnSpc>
                <a:spcPct val="100000"/>
              </a:lnSpc>
              <a:defRPr sz="6600" b="0">
                <a:solidFill>
                  <a:schemeClr val="tx1"/>
                </a:solidFill>
              </a:defRPr>
            </a:lvl1pPr>
          </a:lstStyle>
          <a:p>
            <a:r>
              <a:rPr lang="nb-NO" dirty="0"/>
              <a:t>Klikk for å redigere tittelstil</a:t>
            </a:r>
          </a:p>
        </p:txBody>
      </p:sp>
      <p:sp>
        <p:nvSpPr>
          <p:cNvPr id="13" name="Undertittel 2"/>
          <p:cNvSpPr>
            <a:spLocks noGrp="1"/>
          </p:cNvSpPr>
          <p:nvPr>
            <p:ph type="subTitle" idx="1"/>
          </p:nvPr>
        </p:nvSpPr>
        <p:spPr>
          <a:xfrm>
            <a:off x="814389" y="3517182"/>
            <a:ext cx="13761510" cy="795422"/>
          </a:xfrm>
        </p:spPr>
        <p:txBody>
          <a:bodyPr lIns="0" tIns="0" rIns="0" bIns="0">
            <a:noAutofit/>
          </a:bodyPr>
          <a:lstStyle>
            <a:lvl1pPr marL="0" indent="0" algn="l">
              <a:buNone/>
              <a:defRPr sz="4000">
                <a:solidFill>
                  <a:schemeClr val="tx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4" name="Plassholder for innhold 5"/>
          <p:cNvSpPr>
            <a:spLocks noGrp="1"/>
          </p:cNvSpPr>
          <p:nvPr>
            <p:ph sz="quarter" idx="11"/>
          </p:nvPr>
        </p:nvSpPr>
        <p:spPr>
          <a:xfrm>
            <a:off x="814388" y="14071600"/>
            <a:ext cx="9550148" cy="6579971"/>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1" name="Plassholder for innhold 5"/>
          <p:cNvSpPr>
            <a:spLocks noGrp="1"/>
          </p:cNvSpPr>
          <p:nvPr>
            <p:ph sz="quarter" idx="12"/>
          </p:nvPr>
        </p:nvSpPr>
        <p:spPr>
          <a:xfrm>
            <a:off x="814388" y="21041551"/>
            <a:ext cx="19754850" cy="6546721"/>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2" name="Plassholder for innhold 5"/>
          <p:cNvSpPr>
            <a:spLocks noGrp="1"/>
          </p:cNvSpPr>
          <p:nvPr>
            <p:ph sz="quarter" idx="13"/>
          </p:nvPr>
        </p:nvSpPr>
        <p:spPr>
          <a:xfrm>
            <a:off x="11019089" y="14071600"/>
            <a:ext cx="9550148" cy="6579971"/>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3"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9"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sp>
        <p:nvSpPr>
          <p:cNvPr id="30" name="Plassholder for innhold 5"/>
          <p:cNvSpPr>
            <a:spLocks noGrp="1"/>
          </p:cNvSpPr>
          <p:nvPr>
            <p:ph sz="quarter" idx="19"/>
          </p:nvPr>
        </p:nvSpPr>
        <p:spPr>
          <a:xfrm>
            <a:off x="814388" y="6282268"/>
            <a:ext cx="19754850" cy="7280818"/>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15" name="Bild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0219" y="27990259"/>
            <a:ext cx="5692660" cy="1480794"/>
          </a:xfrm>
          <a:prstGeom prst="rect">
            <a:avLst/>
          </a:prstGeom>
        </p:spPr>
      </p:pic>
      <p:sp>
        <p:nvSpPr>
          <p:cNvPr id="16" name="Plassholder for innhold 4"/>
          <p:cNvSpPr>
            <a:spLocks noGrp="1"/>
          </p:cNvSpPr>
          <p:nvPr>
            <p:ph sz="quarter" idx="21"/>
          </p:nvPr>
        </p:nvSpPr>
        <p:spPr>
          <a:xfrm>
            <a:off x="814389" y="5217675"/>
            <a:ext cx="17778411" cy="863600"/>
          </a:xfrm>
        </p:spPr>
        <p:txBody>
          <a:bodyPr/>
          <a:lstStyle>
            <a:lvl1pPr marL="0" indent="0">
              <a:buNone/>
              <a:defRPr sz="2800">
                <a:solidFill>
                  <a:schemeClr val="tx1"/>
                </a:solidFill>
              </a:defRPr>
            </a:lvl1pPr>
          </a:lstStyle>
          <a:p>
            <a:pPr lvl="0"/>
            <a:r>
              <a:rPr lang="nb-NO" dirty="0"/>
              <a:t>Rediger tekststiler i malen</a:t>
            </a:r>
            <a:endParaRPr lang="nn-NO" dirty="0"/>
          </a:p>
        </p:txBody>
      </p:sp>
    </p:spTree>
    <p:extLst>
      <p:ext uri="{BB962C8B-B14F-4D97-AF65-F5344CB8AC3E}">
        <p14:creationId xmlns:p14="http://schemas.microsoft.com/office/powerpoint/2010/main" val="4149505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VL_lys blå opsett ">
    <p:bg>
      <p:bgPr>
        <a:solidFill>
          <a:schemeClr val="accent1"/>
        </a:solidFill>
        <a:effectLst/>
      </p:bgPr>
    </p:bg>
    <p:spTree>
      <p:nvGrpSpPr>
        <p:cNvPr id="1" name=""/>
        <p:cNvGrpSpPr/>
        <p:nvPr/>
      </p:nvGrpSpPr>
      <p:grpSpPr>
        <a:xfrm>
          <a:off x="0" y="0"/>
          <a:ext cx="0" cy="0"/>
          <a:chOff x="0" y="0"/>
          <a:chExt cx="0" cy="0"/>
        </a:xfrm>
      </p:grpSpPr>
      <p:sp>
        <p:nvSpPr>
          <p:cNvPr id="23"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9"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0219" y="27990259"/>
            <a:ext cx="5692660" cy="1480794"/>
          </a:xfrm>
          <a:prstGeom prst="rect">
            <a:avLst/>
          </a:prstGeom>
        </p:spPr>
      </p:pic>
      <p:sp>
        <p:nvSpPr>
          <p:cNvPr id="31"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tx1"/>
                </a:solidFill>
              </a:defRPr>
            </a:lvl1pPr>
          </a:lstStyle>
          <a:p>
            <a:r>
              <a:rPr lang="nb-NO" dirty="0"/>
              <a:t>Klikk for å redigere tittelstil</a:t>
            </a:r>
          </a:p>
        </p:txBody>
      </p:sp>
      <p:sp>
        <p:nvSpPr>
          <p:cNvPr id="32"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tx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33" name="Plassholder for innhold 5"/>
          <p:cNvSpPr>
            <a:spLocks noGrp="1"/>
          </p:cNvSpPr>
          <p:nvPr>
            <p:ph sz="quarter" idx="11"/>
          </p:nvPr>
        </p:nvSpPr>
        <p:spPr>
          <a:xfrm>
            <a:off x="802039" y="13732772"/>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4" name="Plassholder for innhold 5"/>
          <p:cNvSpPr>
            <a:spLocks noGrp="1"/>
          </p:cNvSpPr>
          <p:nvPr>
            <p:ph sz="quarter" idx="13"/>
          </p:nvPr>
        </p:nvSpPr>
        <p:spPr>
          <a:xfrm>
            <a:off x="11019090" y="13732772"/>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5" name="Plassholder for innhold 5"/>
          <p:cNvSpPr>
            <a:spLocks noGrp="1"/>
          </p:cNvSpPr>
          <p:nvPr>
            <p:ph sz="quarter" idx="19"/>
          </p:nvPr>
        </p:nvSpPr>
        <p:spPr>
          <a:xfrm>
            <a:off x="837436" y="6437782"/>
            <a:ext cx="9550148" cy="6379069"/>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6" name="Plassholder for innhold 5"/>
          <p:cNvSpPr>
            <a:spLocks noGrp="1"/>
          </p:cNvSpPr>
          <p:nvPr>
            <p:ph sz="quarter" idx="20"/>
          </p:nvPr>
        </p:nvSpPr>
        <p:spPr>
          <a:xfrm>
            <a:off x="11019090" y="6437782"/>
            <a:ext cx="9550148" cy="6379069"/>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7" name="Plassholder for innhold 5"/>
          <p:cNvSpPr>
            <a:spLocks noGrp="1"/>
          </p:cNvSpPr>
          <p:nvPr>
            <p:ph sz="quarter" idx="21"/>
          </p:nvPr>
        </p:nvSpPr>
        <p:spPr>
          <a:xfrm>
            <a:off x="11019090" y="20955696"/>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8" name="Plassholder for innhold 5"/>
          <p:cNvSpPr>
            <a:spLocks noGrp="1"/>
          </p:cNvSpPr>
          <p:nvPr>
            <p:ph sz="quarter" idx="22"/>
          </p:nvPr>
        </p:nvSpPr>
        <p:spPr>
          <a:xfrm>
            <a:off x="837435" y="20955696"/>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9" name="Plassholder for innhold 4"/>
          <p:cNvSpPr>
            <a:spLocks noGrp="1"/>
          </p:cNvSpPr>
          <p:nvPr>
            <p:ph sz="quarter" idx="23"/>
          </p:nvPr>
        </p:nvSpPr>
        <p:spPr>
          <a:xfrm>
            <a:off x="802039" y="5288471"/>
            <a:ext cx="17841561" cy="863600"/>
          </a:xfrm>
        </p:spPr>
        <p:txBody>
          <a:bodyPr/>
          <a:lstStyle>
            <a:lvl1pPr marL="0" indent="0">
              <a:buNone/>
              <a:defRPr sz="2800">
                <a:solidFill>
                  <a:schemeClr val="tx1"/>
                </a:solidFill>
              </a:defRPr>
            </a:lvl1pPr>
          </a:lstStyle>
          <a:p>
            <a:pPr lvl="0"/>
            <a:r>
              <a:rPr lang="nb-NO" dirty="0"/>
              <a:t>Rediger tekststiler i malen</a:t>
            </a:r>
            <a:endParaRPr lang="nn-NO" dirty="0"/>
          </a:p>
        </p:txBody>
      </p:sp>
    </p:spTree>
    <p:extLst>
      <p:ext uri="{BB962C8B-B14F-4D97-AF65-F5344CB8AC3E}">
        <p14:creationId xmlns:p14="http://schemas.microsoft.com/office/powerpoint/2010/main" val="191391868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VL_lys blå oppsett 1 ENG">
    <p:bg>
      <p:bgRef idx="1001">
        <a:schemeClr val="bg1"/>
      </p:bgRef>
    </p:bg>
    <p:spTree>
      <p:nvGrpSpPr>
        <p:cNvPr id="1" name=""/>
        <p:cNvGrpSpPr/>
        <p:nvPr/>
      </p:nvGrpSpPr>
      <p:grpSpPr>
        <a:xfrm>
          <a:off x="0" y="0"/>
          <a:ext cx="0" cy="0"/>
          <a:chOff x="0" y="0"/>
          <a:chExt cx="0" cy="0"/>
        </a:xfrm>
      </p:grpSpPr>
      <p:sp>
        <p:nvSpPr>
          <p:cNvPr id="20"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2"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37" y="28028170"/>
            <a:ext cx="4895654" cy="1406249"/>
          </a:xfrm>
          <a:prstGeom prst="rect">
            <a:avLst/>
          </a:prstGeom>
        </p:spPr>
      </p:pic>
      <p:sp>
        <p:nvSpPr>
          <p:cNvPr id="13" name="Tittel 1"/>
          <p:cNvSpPr>
            <a:spLocks noGrp="1"/>
          </p:cNvSpPr>
          <p:nvPr>
            <p:ph type="ctrTitle"/>
          </p:nvPr>
        </p:nvSpPr>
        <p:spPr>
          <a:xfrm>
            <a:off x="783162" y="1759052"/>
            <a:ext cx="15997771"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6" name="Undertittel 2"/>
          <p:cNvSpPr>
            <a:spLocks noGrp="1"/>
          </p:cNvSpPr>
          <p:nvPr>
            <p:ph type="subTitle" idx="1"/>
          </p:nvPr>
        </p:nvSpPr>
        <p:spPr>
          <a:xfrm>
            <a:off x="783162" y="3656104"/>
            <a:ext cx="15961767"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7" name="Plassholder for innhold 5"/>
          <p:cNvSpPr>
            <a:spLocks noGrp="1"/>
          </p:cNvSpPr>
          <p:nvPr>
            <p:ph sz="quarter" idx="11"/>
          </p:nvPr>
        </p:nvSpPr>
        <p:spPr>
          <a:xfrm>
            <a:off x="814388" y="13478933"/>
            <a:ext cx="9254419"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12"/>
          </p:nvPr>
        </p:nvSpPr>
        <p:spPr>
          <a:xfrm>
            <a:off x="814388" y="21041551"/>
            <a:ext cx="19754850" cy="6546721"/>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9" name="Plassholder for innhold 5"/>
          <p:cNvSpPr>
            <a:spLocks noGrp="1"/>
          </p:cNvSpPr>
          <p:nvPr>
            <p:ph sz="quarter" idx="19"/>
          </p:nvPr>
        </p:nvSpPr>
        <p:spPr>
          <a:xfrm>
            <a:off x="783162" y="7297898"/>
            <a:ext cx="19754850" cy="5791054"/>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3" name="Plassholder for innhold 5"/>
          <p:cNvSpPr>
            <a:spLocks noGrp="1"/>
          </p:cNvSpPr>
          <p:nvPr>
            <p:ph sz="quarter" idx="20"/>
          </p:nvPr>
        </p:nvSpPr>
        <p:spPr>
          <a:xfrm>
            <a:off x="11301292" y="13478934"/>
            <a:ext cx="9254419"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4" name="Plassholder for innhold 4"/>
          <p:cNvSpPr>
            <a:spLocks noGrp="1"/>
          </p:cNvSpPr>
          <p:nvPr>
            <p:ph sz="quarter" idx="21"/>
          </p:nvPr>
        </p:nvSpPr>
        <p:spPr>
          <a:xfrm>
            <a:off x="783162" y="6129864"/>
            <a:ext cx="19786600" cy="863600"/>
          </a:xfrm>
        </p:spPr>
        <p:txBody>
          <a:bodyPr/>
          <a:lstStyle>
            <a:lvl1pPr marL="0" indent="0">
              <a:buNone/>
              <a:defRPr sz="2800"/>
            </a:lvl1pPr>
          </a:lstStyle>
          <a:p>
            <a:pPr lvl="0"/>
            <a:r>
              <a:rPr lang="nb-NO" dirty="0"/>
              <a:t>Rediger tekststiler i malen</a:t>
            </a:r>
            <a:endParaRPr lang="nn-NO" dirty="0"/>
          </a:p>
        </p:txBody>
      </p:sp>
    </p:spTree>
    <p:extLst>
      <p:ext uri="{BB962C8B-B14F-4D97-AF65-F5344CB8AC3E}">
        <p14:creationId xmlns:p14="http://schemas.microsoft.com/office/powerpoint/2010/main" val="35721333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VL_lys blå oppsett 2 ENG">
    <p:bg>
      <p:bgRef idx="1001">
        <a:schemeClr val="bg1"/>
      </p:bgRef>
    </p:bg>
    <p:spTree>
      <p:nvGrpSpPr>
        <p:cNvPr id="1" name=""/>
        <p:cNvGrpSpPr/>
        <p:nvPr/>
      </p:nvGrpSpPr>
      <p:grpSpPr>
        <a:xfrm>
          <a:off x="0" y="0"/>
          <a:ext cx="0" cy="0"/>
          <a:chOff x="0" y="0"/>
          <a:chExt cx="0" cy="0"/>
        </a:xfrm>
      </p:grpSpPr>
      <p:sp>
        <p:nvSpPr>
          <p:cNvPr id="20"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2"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37" y="28028170"/>
            <a:ext cx="4895654" cy="1406249"/>
          </a:xfrm>
          <a:prstGeom prst="rect">
            <a:avLst/>
          </a:prstGeom>
        </p:spPr>
      </p:pic>
      <p:sp>
        <p:nvSpPr>
          <p:cNvPr id="15"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23"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4" name="Plassholder for innhold 5"/>
          <p:cNvSpPr>
            <a:spLocks noGrp="1"/>
          </p:cNvSpPr>
          <p:nvPr>
            <p:ph sz="quarter" idx="11"/>
          </p:nvPr>
        </p:nvSpPr>
        <p:spPr>
          <a:xfrm>
            <a:off x="802039" y="14066807"/>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5" name="Plassholder for innhold 5"/>
          <p:cNvSpPr>
            <a:spLocks noGrp="1"/>
          </p:cNvSpPr>
          <p:nvPr>
            <p:ph sz="quarter" idx="13"/>
          </p:nvPr>
        </p:nvSpPr>
        <p:spPr>
          <a:xfrm>
            <a:off x="11019090" y="14066859"/>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6" name="Plassholder for innhold 5"/>
          <p:cNvSpPr>
            <a:spLocks noGrp="1"/>
          </p:cNvSpPr>
          <p:nvPr>
            <p:ph sz="quarter" idx="19"/>
          </p:nvPr>
        </p:nvSpPr>
        <p:spPr>
          <a:xfrm>
            <a:off x="837436" y="7105851"/>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7" name="Plassholder for innhold 5"/>
          <p:cNvSpPr>
            <a:spLocks noGrp="1"/>
          </p:cNvSpPr>
          <p:nvPr>
            <p:ph sz="quarter" idx="20"/>
          </p:nvPr>
        </p:nvSpPr>
        <p:spPr>
          <a:xfrm>
            <a:off x="11019090" y="7105956"/>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8" name="Plassholder for innhold 5"/>
          <p:cNvSpPr>
            <a:spLocks noGrp="1"/>
          </p:cNvSpPr>
          <p:nvPr>
            <p:ph sz="quarter" idx="21"/>
          </p:nvPr>
        </p:nvSpPr>
        <p:spPr>
          <a:xfrm>
            <a:off x="11019090"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9" name="Plassholder for innhold 5"/>
          <p:cNvSpPr>
            <a:spLocks noGrp="1"/>
          </p:cNvSpPr>
          <p:nvPr>
            <p:ph sz="quarter" idx="22"/>
          </p:nvPr>
        </p:nvSpPr>
        <p:spPr>
          <a:xfrm>
            <a:off x="837435"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0" name="Plassholder for innhold 4"/>
          <p:cNvSpPr>
            <a:spLocks noGrp="1"/>
          </p:cNvSpPr>
          <p:nvPr>
            <p:ph sz="quarter" idx="23"/>
          </p:nvPr>
        </p:nvSpPr>
        <p:spPr>
          <a:xfrm>
            <a:off x="837436" y="5994400"/>
            <a:ext cx="19786600" cy="863600"/>
          </a:xfrm>
        </p:spPr>
        <p:txBody>
          <a:bodyPr/>
          <a:lstStyle>
            <a:lvl1pPr marL="0" indent="0">
              <a:buNone/>
              <a:defRPr sz="2800"/>
            </a:lvl1pPr>
          </a:lstStyle>
          <a:p>
            <a:pPr lvl="0"/>
            <a:r>
              <a:rPr lang="nb-NO" dirty="0"/>
              <a:t>Rediger tekststiler i malen</a:t>
            </a:r>
            <a:endParaRPr lang="nn-NO" dirty="0"/>
          </a:p>
        </p:txBody>
      </p:sp>
    </p:spTree>
    <p:extLst>
      <p:ext uri="{BB962C8B-B14F-4D97-AF65-F5344CB8AC3E}">
        <p14:creationId xmlns:p14="http://schemas.microsoft.com/office/powerpoint/2010/main" val="212400469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VL_lys blå opsett ENG">
    <p:bg>
      <p:bgPr>
        <a:solidFill>
          <a:schemeClr val="accent1"/>
        </a:solidFill>
        <a:effectLst/>
      </p:bgPr>
    </p:bg>
    <p:spTree>
      <p:nvGrpSpPr>
        <p:cNvPr id="1" name=""/>
        <p:cNvGrpSpPr/>
        <p:nvPr/>
      </p:nvGrpSpPr>
      <p:grpSpPr>
        <a:xfrm>
          <a:off x="0" y="0"/>
          <a:ext cx="0" cy="0"/>
          <a:chOff x="0" y="0"/>
          <a:chExt cx="0" cy="0"/>
        </a:xfrm>
      </p:grpSpPr>
      <p:sp>
        <p:nvSpPr>
          <p:cNvPr id="23"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9"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0199" y="27830608"/>
            <a:ext cx="6263653" cy="1801372"/>
          </a:xfrm>
          <a:prstGeom prst="rect">
            <a:avLst/>
          </a:prstGeom>
        </p:spPr>
      </p:pic>
      <p:sp>
        <p:nvSpPr>
          <p:cNvPr id="20" name="Tittel 1"/>
          <p:cNvSpPr>
            <a:spLocks noGrp="1"/>
          </p:cNvSpPr>
          <p:nvPr>
            <p:ph type="ctrTitle"/>
          </p:nvPr>
        </p:nvSpPr>
        <p:spPr>
          <a:xfrm>
            <a:off x="814388" y="1620130"/>
            <a:ext cx="13792551" cy="1507069"/>
          </a:xfrm>
          <a:prstGeom prst="rect">
            <a:avLst/>
          </a:prstGeom>
        </p:spPr>
        <p:txBody>
          <a:bodyPr lIns="0" tIns="0" rIns="0" bIns="0" anchor="ctr">
            <a:noAutofit/>
          </a:bodyPr>
          <a:lstStyle>
            <a:lvl1pPr algn="l">
              <a:lnSpc>
                <a:spcPct val="100000"/>
              </a:lnSpc>
              <a:defRPr sz="6600" b="0">
                <a:solidFill>
                  <a:schemeClr val="tx1"/>
                </a:solidFill>
              </a:defRPr>
            </a:lvl1pPr>
          </a:lstStyle>
          <a:p>
            <a:r>
              <a:rPr lang="nb-NO" dirty="0"/>
              <a:t>Klikk for å redigere tittelstil</a:t>
            </a:r>
          </a:p>
        </p:txBody>
      </p:sp>
      <p:sp>
        <p:nvSpPr>
          <p:cNvPr id="21" name="Undertittel 2"/>
          <p:cNvSpPr>
            <a:spLocks noGrp="1"/>
          </p:cNvSpPr>
          <p:nvPr>
            <p:ph type="subTitle" idx="1"/>
          </p:nvPr>
        </p:nvSpPr>
        <p:spPr>
          <a:xfrm>
            <a:off x="814389" y="3517182"/>
            <a:ext cx="13761510" cy="795422"/>
          </a:xfrm>
        </p:spPr>
        <p:txBody>
          <a:bodyPr lIns="0" tIns="0" rIns="0" bIns="0">
            <a:noAutofit/>
          </a:bodyPr>
          <a:lstStyle>
            <a:lvl1pPr marL="0" indent="0" algn="l">
              <a:buNone/>
              <a:defRPr sz="4000">
                <a:solidFill>
                  <a:schemeClr val="tx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2" name="Plassholder for innhold 5"/>
          <p:cNvSpPr>
            <a:spLocks noGrp="1"/>
          </p:cNvSpPr>
          <p:nvPr>
            <p:ph sz="quarter" idx="11"/>
          </p:nvPr>
        </p:nvSpPr>
        <p:spPr>
          <a:xfrm>
            <a:off x="814388" y="14071600"/>
            <a:ext cx="9550148" cy="6579971"/>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4" name="Plassholder for innhold 5"/>
          <p:cNvSpPr>
            <a:spLocks noGrp="1"/>
          </p:cNvSpPr>
          <p:nvPr>
            <p:ph sz="quarter" idx="12"/>
          </p:nvPr>
        </p:nvSpPr>
        <p:spPr>
          <a:xfrm>
            <a:off x="814388" y="21041551"/>
            <a:ext cx="19754850" cy="6546721"/>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5" name="Plassholder for innhold 5"/>
          <p:cNvSpPr>
            <a:spLocks noGrp="1"/>
          </p:cNvSpPr>
          <p:nvPr>
            <p:ph sz="quarter" idx="13"/>
          </p:nvPr>
        </p:nvSpPr>
        <p:spPr>
          <a:xfrm>
            <a:off x="11019089" y="14071600"/>
            <a:ext cx="9550148" cy="6579971"/>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6" name="Plassholder for innhold 5"/>
          <p:cNvSpPr>
            <a:spLocks noGrp="1"/>
          </p:cNvSpPr>
          <p:nvPr>
            <p:ph sz="quarter" idx="19"/>
          </p:nvPr>
        </p:nvSpPr>
        <p:spPr>
          <a:xfrm>
            <a:off x="814388" y="6282268"/>
            <a:ext cx="19754850" cy="7280818"/>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7" name="Plassholder for innhold 4"/>
          <p:cNvSpPr>
            <a:spLocks noGrp="1"/>
          </p:cNvSpPr>
          <p:nvPr>
            <p:ph sz="quarter" idx="21"/>
          </p:nvPr>
        </p:nvSpPr>
        <p:spPr>
          <a:xfrm>
            <a:off x="783162" y="5028686"/>
            <a:ext cx="17572571" cy="863600"/>
          </a:xfrm>
        </p:spPr>
        <p:txBody>
          <a:bodyPr/>
          <a:lstStyle>
            <a:lvl1pPr marL="0" indent="0">
              <a:buNone/>
              <a:defRPr sz="2800">
                <a:solidFill>
                  <a:schemeClr val="tx1"/>
                </a:solidFill>
              </a:defRPr>
            </a:lvl1pPr>
          </a:lstStyle>
          <a:p>
            <a:pPr lvl="0"/>
            <a:r>
              <a:rPr lang="nb-NO" dirty="0"/>
              <a:t>Rediger tekststiler i malen</a:t>
            </a:r>
            <a:endParaRPr lang="nn-NO" dirty="0"/>
          </a:p>
        </p:txBody>
      </p:sp>
    </p:spTree>
    <p:extLst>
      <p:ext uri="{BB962C8B-B14F-4D97-AF65-F5344CB8AC3E}">
        <p14:creationId xmlns:p14="http://schemas.microsoft.com/office/powerpoint/2010/main" val="425329413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VL_lys blå oppsett ENG">
    <p:bg>
      <p:bgPr>
        <a:solidFill>
          <a:schemeClr val="accent1"/>
        </a:solidFill>
        <a:effectLst/>
      </p:bgPr>
    </p:bg>
    <p:spTree>
      <p:nvGrpSpPr>
        <p:cNvPr id="1" name=""/>
        <p:cNvGrpSpPr/>
        <p:nvPr/>
      </p:nvGrpSpPr>
      <p:grpSpPr>
        <a:xfrm>
          <a:off x="0" y="0"/>
          <a:ext cx="0" cy="0"/>
          <a:chOff x="0" y="0"/>
          <a:chExt cx="0" cy="0"/>
        </a:xfrm>
      </p:grpSpPr>
      <p:sp>
        <p:nvSpPr>
          <p:cNvPr id="23"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9"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0199" y="27830608"/>
            <a:ext cx="6263653" cy="1801372"/>
          </a:xfrm>
          <a:prstGeom prst="rect">
            <a:avLst/>
          </a:prstGeom>
        </p:spPr>
      </p:pic>
      <p:sp>
        <p:nvSpPr>
          <p:cNvPr id="15"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tx1"/>
                </a:solidFill>
              </a:defRPr>
            </a:lvl1pPr>
          </a:lstStyle>
          <a:p>
            <a:r>
              <a:rPr lang="nb-NO" dirty="0"/>
              <a:t>Klikk for å redigere tittelstil</a:t>
            </a:r>
          </a:p>
        </p:txBody>
      </p:sp>
      <p:sp>
        <p:nvSpPr>
          <p:cNvPr id="16"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tx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7" name="Plassholder for innhold 5"/>
          <p:cNvSpPr>
            <a:spLocks noGrp="1"/>
          </p:cNvSpPr>
          <p:nvPr>
            <p:ph sz="quarter" idx="11"/>
          </p:nvPr>
        </p:nvSpPr>
        <p:spPr>
          <a:xfrm>
            <a:off x="802039" y="13732772"/>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13"/>
          </p:nvPr>
        </p:nvSpPr>
        <p:spPr>
          <a:xfrm>
            <a:off x="11019090" y="13732772"/>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9" name="Plassholder for innhold 5"/>
          <p:cNvSpPr>
            <a:spLocks noGrp="1"/>
          </p:cNvSpPr>
          <p:nvPr>
            <p:ph sz="quarter" idx="19"/>
          </p:nvPr>
        </p:nvSpPr>
        <p:spPr>
          <a:xfrm>
            <a:off x="837436" y="6437782"/>
            <a:ext cx="9550148" cy="6379069"/>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0" name="Plassholder for innhold 5"/>
          <p:cNvSpPr>
            <a:spLocks noGrp="1"/>
          </p:cNvSpPr>
          <p:nvPr>
            <p:ph sz="quarter" idx="20"/>
          </p:nvPr>
        </p:nvSpPr>
        <p:spPr>
          <a:xfrm>
            <a:off x="11019090" y="6437782"/>
            <a:ext cx="9550148" cy="6379069"/>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4" name="Plassholder for innhold 5"/>
          <p:cNvSpPr>
            <a:spLocks noGrp="1"/>
          </p:cNvSpPr>
          <p:nvPr>
            <p:ph sz="quarter" idx="21"/>
          </p:nvPr>
        </p:nvSpPr>
        <p:spPr>
          <a:xfrm>
            <a:off x="11019090" y="20955696"/>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5" name="Plassholder for innhold 5"/>
          <p:cNvSpPr>
            <a:spLocks noGrp="1"/>
          </p:cNvSpPr>
          <p:nvPr>
            <p:ph sz="quarter" idx="22"/>
          </p:nvPr>
        </p:nvSpPr>
        <p:spPr>
          <a:xfrm>
            <a:off x="837435" y="20955696"/>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6" name="Plassholder for innhold 4"/>
          <p:cNvSpPr>
            <a:spLocks noGrp="1"/>
          </p:cNvSpPr>
          <p:nvPr>
            <p:ph sz="quarter" idx="23"/>
          </p:nvPr>
        </p:nvSpPr>
        <p:spPr>
          <a:xfrm>
            <a:off x="802039" y="5288471"/>
            <a:ext cx="17943161" cy="863600"/>
          </a:xfrm>
        </p:spPr>
        <p:txBody>
          <a:bodyPr/>
          <a:lstStyle>
            <a:lvl1pPr marL="0" indent="0">
              <a:buNone/>
              <a:defRPr sz="2800">
                <a:solidFill>
                  <a:schemeClr val="tx1"/>
                </a:solidFill>
              </a:defRPr>
            </a:lvl1pPr>
          </a:lstStyle>
          <a:p>
            <a:pPr lvl="0"/>
            <a:r>
              <a:rPr lang="nb-NO" dirty="0"/>
              <a:t>Rediger tekststiler i malen</a:t>
            </a:r>
            <a:endParaRPr lang="nn-NO" dirty="0"/>
          </a:p>
        </p:txBody>
      </p:sp>
    </p:spTree>
    <p:extLst>
      <p:ext uri="{BB962C8B-B14F-4D97-AF65-F5344CB8AC3E}">
        <p14:creationId xmlns:p14="http://schemas.microsoft.com/office/powerpoint/2010/main" val="288524954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VL_mørk blå oppsett 1">
    <p:bg>
      <p:bgRef idx="1001">
        <a:schemeClr val="bg1"/>
      </p:bgRef>
    </p:bg>
    <p:spTree>
      <p:nvGrpSpPr>
        <p:cNvPr id="1" name=""/>
        <p:cNvGrpSpPr/>
        <p:nvPr/>
      </p:nvGrpSpPr>
      <p:grpSpPr>
        <a:xfrm>
          <a:off x="0" y="0"/>
          <a:ext cx="0" cy="0"/>
          <a:chOff x="0" y="0"/>
          <a:chExt cx="0" cy="0"/>
        </a:xfrm>
      </p:grpSpPr>
      <p:sp>
        <p:nvSpPr>
          <p:cNvPr id="16"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18"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sp>
        <p:nvSpPr>
          <p:cNvPr id="14" name="Tittel 1"/>
          <p:cNvSpPr>
            <a:spLocks noGrp="1"/>
          </p:cNvSpPr>
          <p:nvPr>
            <p:ph type="ctrTitle"/>
          </p:nvPr>
        </p:nvSpPr>
        <p:spPr>
          <a:xfrm>
            <a:off x="783162" y="1759052"/>
            <a:ext cx="15997771"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5" name="Undertittel 2"/>
          <p:cNvSpPr>
            <a:spLocks noGrp="1"/>
          </p:cNvSpPr>
          <p:nvPr>
            <p:ph type="subTitle" idx="1"/>
          </p:nvPr>
        </p:nvSpPr>
        <p:spPr>
          <a:xfrm>
            <a:off x="783162" y="3656104"/>
            <a:ext cx="15961767"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0" name="Plassholder for innhold 5"/>
          <p:cNvSpPr>
            <a:spLocks noGrp="1"/>
          </p:cNvSpPr>
          <p:nvPr>
            <p:ph sz="quarter" idx="11"/>
          </p:nvPr>
        </p:nvSpPr>
        <p:spPr>
          <a:xfrm>
            <a:off x="814388" y="13478933"/>
            <a:ext cx="9254419"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1" name="Plassholder for innhold 5"/>
          <p:cNvSpPr>
            <a:spLocks noGrp="1"/>
          </p:cNvSpPr>
          <p:nvPr>
            <p:ph sz="quarter" idx="12"/>
          </p:nvPr>
        </p:nvSpPr>
        <p:spPr>
          <a:xfrm>
            <a:off x="814388" y="21041551"/>
            <a:ext cx="19754850" cy="6546721"/>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2" name="Plassholder for innhold 5"/>
          <p:cNvSpPr>
            <a:spLocks noGrp="1"/>
          </p:cNvSpPr>
          <p:nvPr>
            <p:ph sz="quarter" idx="19"/>
          </p:nvPr>
        </p:nvSpPr>
        <p:spPr>
          <a:xfrm>
            <a:off x="783162" y="7310152"/>
            <a:ext cx="19754850" cy="5778800"/>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8" name="Plassholder for innhold 5"/>
          <p:cNvSpPr>
            <a:spLocks noGrp="1"/>
          </p:cNvSpPr>
          <p:nvPr>
            <p:ph sz="quarter" idx="20"/>
          </p:nvPr>
        </p:nvSpPr>
        <p:spPr>
          <a:xfrm>
            <a:off x="11301292" y="13478934"/>
            <a:ext cx="9254419"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29" name="Bild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085" y="28040424"/>
            <a:ext cx="5368064" cy="1393995"/>
          </a:xfrm>
          <a:prstGeom prst="rect">
            <a:avLst/>
          </a:prstGeom>
        </p:spPr>
      </p:pic>
      <p:sp>
        <p:nvSpPr>
          <p:cNvPr id="30" name="Plassholder for innhold 4"/>
          <p:cNvSpPr>
            <a:spLocks noGrp="1"/>
          </p:cNvSpPr>
          <p:nvPr>
            <p:ph sz="quarter" idx="21"/>
          </p:nvPr>
        </p:nvSpPr>
        <p:spPr>
          <a:xfrm>
            <a:off x="783162" y="6146797"/>
            <a:ext cx="19786600" cy="863600"/>
          </a:xfrm>
        </p:spPr>
        <p:txBody>
          <a:bodyPr/>
          <a:lstStyle>
            <a:lvl1pPr marL="0" indent="0">
              <a:buNone/>
              <a:defRPr sz="2800"/>
            </a:lvl1pPr>
          </a:lstStyle>
          <a:p>
            <a:pPr lvl="0"/>
            <a:r>
              <a:rPr lang="nb-NO" dirty="0"/>
              <a:t>Rediger tekststiler i malen</a:t>
            </a:r>
            <a:endParaRPr lang="nn-NO" dirty="0"/>
          </a:p>
        </p:txBody>
      </p:sp>
    </p:spTree>
    <p:extLst>
      <p:ext uri="{BB962C8B-B14F-4D97-AF65-F5344CB8AC3E}">
        <p14:creationId xmlns:p14="http://schemas.microsoft.com/office/powerpoint/2010/main" val="439438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p:cNvSpPr/>
          <p:nvPr userDrawn="1"/>
        </p:nvSpPr>
        <p:spPr>
          <a:xfrm>
            <a:off x="0" y="0"/>
            <a:ext cx="21383625" cy="5873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3" name="Plassholder for tekst 2"/>
          <p:cNvSpPr>
            <a:spLocks noGrp="1"/>
          </p:cNvSpPr>
          <p:nvPr>
            <p:ph type="body" idx="1"/>
          </p:nvPr>
        </p:nvSpPr>
        <p:spPr>
          <a:xfrm>
            <a:off x="1423928" y="6383867"/>
            <a:ext cx="19165082" cy="21863577"/>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p:cNvPicPr>
            <a:picLocks noChangeAspect="1"/>
          </p:cNvPicPr>
          <p:nvPr userDrawn="1"/>
        </p:nvPicPr>
        <p:blipFill rotWithShape="1">
          <a:blip r:embed="rId6">
            <a:extLst>
              <a:ext uri="{28A0092B-C50C-407E-A947-70E740481C1C}">
                <a14:useLocalDpi xmlns:a14="http://schemas.microsoft.com/office/drawing/2010/main" val="0"/>
              </a:ext>
            </a:extLst>
          </a:blip>
          <a:srcRect l="31275" t="34093" r="26731" b="17145"/>
          <a:stretch/>
        </p:blipFill>
        <p:spPr>
          <a:xfrm>
            <a:off x="15477067" y="-50800"/>
            <a:ext cx="5926666" cy="5960534"/>
          </a:xfrm>
          <a:prstGeom prst="rect">
            <a:avLst/>
          </a:prstGeom>
        </p:spPr>
      </p:pic>
    </p:spTree>
    <p:extLst>
      <p:ext uri="{BB962C8B-B14F-4D97-AF65-F5344CB8AC3E}">
        <p14:creationId xmlns:p14="http://schemas.microsoft.com/office/powerpoint/2010/main" val="2859331537"/>
      </p:ext>
    </p:extLst>
  </p:cSld>
  <p:clrMap bg1="lt1" tx1="dk1" bg2="lt2" tx2="dk2" accent1="accent1" accent2="accent2" accent3="accent3" accent4="accent4" accent5="accent5" accent6="accent6" hlink="hlink" folHlink="folHlink"/>
  <p:sldLayoutIdLst>
    <p:sldLayoutId id="2147483744" r:id="rId1"/>
    <p:sldLayoutId id="2147483718" r:id="rId2"/>
    <p:sldLayoutId id="2147483742" r:id="rId3"/>
    <p:sldLayoutId id="2147483743" r:id="rId4"/>
  </p:sldLayoutIdLst>
  <p:hf hdr="0" dt="0"/>
  <p:txStyles>
    <p:titleStyle>
      <a:lvl1pPr algn="l" defTabSz="720070" rtl="0" eaLnBrk="1" latinLnBrk="0" hangingPunct="1">
        <a:lnSpc>
          <a:spcPct val="100000"/>
        </a:lnSpc>
        <a:spcBef>
          <a:spcPct val="0"/>
        </a:spcBef>
        <a:buNone/>
        <a:defRPr sz="7200" b="0" kern="1200">
          <a:solidFill>
            <a:schemeClr val="tx2"/>
          </a:solidFill>
          <a:latin typeface="+mj-lt"/>
          <a:ea typeface="+mj-ea"/>
          <a:cs typeface="+mj-cs"/>
        </a:defRPr>
      </a:lvl1pPr>
    </p:titleStyle>
    <p:bodyStyle>
      <a:lvl1pPr marL="270026" indent="-270026" algn="l" defTabSz="720070" rtl="0" eaLnBrk="1" latinLnBrk="0" hangingPunct="1">
        <a:lnSpc>
          <a:spcPct val="100000"/>
        </a:lnSpc>
        <a:spcBef>
          <a:spcPts val="788"/>
        </a:spcBef>
        <a:buClr>
          <a:schemeClr val="accent1"/>
        </a:buClr>
        <a:buFont typeface=".AppleSystemUIFont" charset="-120"/>
        <a:buChar char="›"/>
        <a:defRPr sz="5400" kern="1200">
          <a:solidFill>
            <a:schemeClr val="tx2"/>
          </a:solidFill>
          <a:latin typeface="+mn-lt"/>
          <a:ea typeface="+mn-ea"/>
          <a:cs typeface="+mn-cs"/>
        </a:defRPr>
      </a:lvl1pPr>
      <a:lvl2pPr marL="540053"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2pPr>
      <a:lvl3pPr marL="90008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3pPr>
      <a:lvl4pPr marL="1260121"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4pPr>
      <a:lvl5pPr marL="162015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5pPr>
      <a:lvl6pPr marL="198019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6pPr>
      <a:lvl7pPr marL="234022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7pPr>
      <a:lvl8pPr marL="270026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8pPr>
      <a:lvl9pPr marL="306029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9pPr>
    </p:bodyStyle>
    <p:otherStyle>
      <a:defPPr>
        <a:defRPr lang="nb-NO"/>
      </a:defPPr>
      <a:lvl1pPr marL="0" algn="l" defTabSz="720070" rtl="0" eaLnBrk="1" latinLnBrk="0" hangingPunct="1">
        <a:defRPr sz="1418" kern="1200">
          <a:solidFill>
            <a:schemeClr val="tx1"/>
          </a:solidFill>
          <a:latin typeface="+mn-lt"/>
          <a:ea typeface="+mn-ea"/>
          <a:cs typeface="+mn-cs"/>
        </a:defRPr>
      </a:lvl1pPr>
      <a:lvl2pPr marL="360035" algn="l" defTabSz="720070" rtl="0" eaLnBrk="1" latinLnBrk="0" hangingPunct="1">
        <a:defRPr sz="1418" kern="1200">
          <a:solidFill>
            <a:schemeClr val="tx1"/>
          </a:solidFill>
          <a:latin typeface="+mn-lt"/>
          <a:ea typeface="+mn-ea"/>
          <a:cs typeface="+mn-cs"/>
        </a:defRPr>
      </a:lvl2pPr>
      <a:lvl3pPr marL="720070" algn="l" defTabSz="720070" rtl="0" eaLnBrk="1" latinLnBrk="0" hangingPunct="1">
        <a:defRPr sz="1418" kern="1200">
          <a:solidFill>
            <a:schemeClr val="tx1"/>
          </a:solidFill>
          <a:latin typeface="+mn-lt"/>
          <a:ea typeface="+mn-ea"/>
          <a:cs typeface="+mn-cs"/>
        </a:defRPr>
      </a:lvl3pPr>
      <a:lvl4pPr marL="1080105" algn="l" defTabSz="720070" rtl="0" eaLnBrk="1" latinLnBrk="0" hangingPunct="1">
        <a:defRPr sz="1418" kern="1200">
          <a:solidFill>
            <a:schemeClr val="tx1"/>
          </a:solidFill>
          <a:latin typeface="+mn-lt"/>
          <a:ea typeface="+mn-ea"/>
          <a:cs typeface="+mn-cs"/>
        </a:defRPr>
      </a:lvl4pPr>
      <a:lvl5pPr marL="1440139" algn="l" defTabSz="720070" rtl="0" eaLnBrk="1" latinLnBrk="0" hangingPunct="1">
        <a:defRPr sz="1418" kern="1200">
          <a:solidFill>
            <a:schemeClr val="tx1"/>
          </a:solidFill>
          <a:latin typeface="+mn-lt"/>
          <a:ea typeface="+mn-ea"/>
          <a:cs typeface="+mn-cs"/>
        </a:defRPr>
      </a:lvl5pPr>
      <a:lvl6pPr marL="1800175" algn="l" defTabSz="720070" rtl="0" eaLnBrk="1" latinLnBrk="0" hangingPunct="1">
        <a:defRPr sz="1418" kern="1200">
          <a:solidFill>
            <a:schemeClr val="tx1"/>
          </a:solidFill>
          <a:latin typeface="+mn-lt"/>
          <a:ea typeface="+mn-ea"/>
          <a:cs typeface="+mn-cs"/>
        </a:defRPr>
      </a:lvl6pPr>
      <a:lvl7pPr marL="2160210" algn="l" defTabSz="720070" rtl="0" eaLnBrk="1" latinLnBrk="0" hangingPunct="1">
        <a:defRPr sz="1418" kern="1200">
          <a:solidFill>
            <a:schemeClr val="tx1"/>
          </a:solidFill>
          <a:latin typeface="+mn-lt"/>
          <a:ea typeface="+mn-ea"/>
          <a:cs typeface="+mn-cs"/>
        </a:defRPr>
      </a:lvl7pPr>
      <a:lvl8pPr marL="2520244" algn="l" defTabSz="720070" rtl="0" eaLnBrk="1" latinLnBrk="0" hangingPunct="1">
        <a:defRPr sz="1418" kern="1200">
          <a:solidFill>
            <a:schemeClr val="tx1"/>
          </a:solidFill>
          <a:latin typeface="+mn-lt"/>
          <a:ea typeface="+mn-ea"/>
          <a:cs typeface="+mn-cs"/>
        </a:defRPr>
      </a:lvl8pPr>
      <a:lvl9pPr marL="2880280" algn="l" defTabSz="720070" rtl="0" eaLnBrk="1" latinLnBrk="0" hangingPunct="1">
        <a:defRPr sz="14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p:cNvSpPr/>
          <p:nvPr userDrawn="1"/>
        </p:nvSpPr>
        <p:spPr>
          <a:xfrm>
            <a:off x="0" y="0"/>
            <a:ext cx="21383625" cy="5873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3" name="Plassholder for tekst 2"/>
          <p:cNvSpPr>
            <a:spLocks noGrp="1"/>
          </p:cNvSpPr>
          <p:nvPr>
            <p:ph type="body" idx="1"/>
          </p:nvPr>
        </p:nvSpPr>
        <p:spPr>
          <a:xfrm>
            <a:off x="1423928" y="6739467"/>
            <a:ext cx="19165082" cy="21507977"/>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bunntekst 4"/>
          <p:cNvSpPr>
            <a:spLocks noGrp="1"/>
          </p:cNvSpPr>
          <p:nvPr>
            <p:ph type="ftr" sz="quarter" idx="3"/>
          </p:nvPr>
        </p:nvSpPr>
        <p:spPr>
          <a:xfrm>
            <a:off x="1424085" y="28256018"/>
            <a:ext cx="9212696" cy="1984271"/>
          </a:xfrm>
          <a:prstGeom prst="rect">
            <a:avLst/>
          </a:prstGeom>
        </p:spPr>
        <p:txBody>
          <a:bodyPr lIns="0" tIns="0" rIns="0" bIns="0" anchor="ctr" anchorCtr="0"/>
          <a:lstStyle>
            <a:lvl1pPr algn="l">
              <a:defRPr sz="788">
                <a:solidFill>
                  <a:schemeClr val="bg1">
                    <a:lumMod val="50000"/>
                  </a:schemeClr>
                </a:solidFill>
                <a:latin typeface="+mj-lt"/>
              </a:defRPr>
            </a:lvl1pPr>
          </a:lstStyle>
          <a:p>
            <a:endParaRPr lang="nb-NO" dirty="0"/>
          </a:p>
        </p:txBody>
      </p:sp>
      <p:sp>
        <p:nvSpPr>
          <p:cNvPr id="17" name="Plassholder for lysbildenummer 5"/>
          <p:cNvSpPr>
            <a:spLocks noGrp="1"/>
          </p:cNvSpPr>
          <p:nvPr>
            <p:ph type="sldNum" sz="quarter" idx="4"/>
          </p:nvPr>
        </p:nvSpPr>
        <p:spPr>
          <a:xfrm>
            <a:off x="20587506" y="28247437"/>
            <a:ext cx="789258" cy="1984271"/>
          </a:xfrm>
          <a:prstGeom prst="rect">
            <a:avLst/>
          </a:prstGeom>
        </p:spPr>
        <p:txBody>
          <a:bodyPr lIns="0" tIns="0" rIns="0" bIns="0" anchor="ctr" anchorCtr="0"/>
          <a:lstStyle>
            <a:lvl1pPr algn="ctr">
              <a:defRPr sz="788" b="0">
                <a:solidFill>
                  <a:schemeClr val="bg1">
                    <a:lumMod val="50000"/>
                  </a:schemeClr>
                </a:solidFill>
                <a:latin typeface="+mn-lt"/>
              </a:defRPr>
            </a:lvl1pPr>
          </a:lstStyle>
          <a:p>
            <a:fld id="{D0BEE4E4-E047-6A49-BCB9-4D06E7BA237B}" type="slidenum">
              <a:rPr lang="nb-NO" smtClean="0"/>
              <a:pPr/>
              <a:t>‹#›</a:t>
            </a:fld>
            <a:endParaRPr lang="nb-NO" dirty="0"/>
          </a:p>
        </p:txBody>
      </p:sp>
      <p:pic>
        <p:nvPicPr>
          <p:cNvPr id="5" name="Bilde 4"/>
          <p:cNvPicPr>
            <a:picLocks noChangeAspect="1"/>
          </p:cNvPicPr>
          <p:nvPr userDrawn="1"/>
        </p:nvPicPr>
        <p:blipFill rotWithShape="1">
          <a:blip r:embed="rId6">
            <a:extLst>
              <a:ext uri="{28A0092B-C50C-407E-A947-70E740481C1C}">
                <a14:useLocalDpi xmlns:a14="http://schemas.microsoft.com/office/drawing/2010/main" val="0"/>
              </a:ext>
            </a:extLst>
          </a:blip>
          <a:srcRect l="31275" t="34093" r="26731" b="17145"/>
          <a:stretch/>
        </p:blipFill>
        <p:spPr>
          <a:xfrm>
            <a:off x="15477067" y="-50800"/>
            <a:ext cx="5926666" cy="5960534"/>
          </a:xfrm>
          <a:prstGeom prst="rect">
            <a:avLst/>
          </a:prstGeom>
        </p:spPr>
      </p:pic>
    </p:spTree>
    <p:extLst>
      <p:ext uri="{BB962C8B-B14F-4D97-AF65-F5344CB8AC3E}">
        <p14:creationId xmlns:p14="http://schemas.microsoft.com/office/powerpoint/2010/main" val="242171953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7" r:id="rId3"/>
    <p:sldLayoutId id="2147483726" r:id="rId4"/>
  </p:sldLayoutIdLst>
  <p:hf hdr="0" dt="0"/>
  <p:txStyles>
    <p:titleStyle>
      <a:lvl1pPr algn="l" defTabSz="720070" rtl="0" eaLnBrk="1" latinLnBrk="0" hangingPunct="1">
        <a:lnSpc>
          <a:spcPct val="100000"/>
        </a:lnSpc>
        <a:spcBef>
          <a:spcPct val="0"/>
        </a:spcBef>
        <a:buNone/>
        <a:defRPr sz="7200" b="0" kern="1200">
          <a:solidFill>
            <a:schemeClr val="tx2"/>
          </a:solidFill>
          <a:latin typeface="+mj-lt"/>
          <a:ea typeface="+mj-ea"/>
          <a:cs typeface="+mj-cs"/>
        </a:defRPr>
      </a:lvl1pPr>
    </p:titleStyle>
    <p:bodyStyle>
      <a:lvl1pPr marL="270026" indent="-270026" algn="l" defTabSz="720070" rtl="0" eaLnBrk="1" latinLnBrk="0" hangingPunct="1">
        <a:lnSpc>
          <a:spcPct val="100000"/>
        </a:lnSpc>
        <a:spcBef>
          <a:spcPts val="788"/>
        </a:spcBef>
        <a:buClr>
          <a:schemeClr val="accent1"/>
        </a:buClr>
        <a:buFont typeface=".AppleSystemUIFont" charset="-120"/>
        <a:buChar char="›"/>
        <a:defRPr sz="5400" kern="1200">
          <a:solidFill>
            <a:schemeClr val="tx2"/>
          </a:solidFill>
          <a:latin typeface="+mn-lt"/>
          <a:ea typeface="+mn-ea"/>
          <a:cs typeface="+mn-cs"/>
        </a:defRPr>
      </a:lvl1pPr>
      <a:lvl2pPr marL="540053"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2pPr>
      <a:lvl3pPr marL="90008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3pPr>
      <a:lvl4pPr marL="1260121"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4pPr>
      <a:lvl5pPr marL="162015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5pPr>
      <a:lvl6pPr marL="198019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6pPr>
      <a:lvl7pPr marL="234022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7pPr>
      <a:lvl8pPr marL="270026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8pPr>
      <a:lvl9pPr marL="306029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9pPr>
    </p:bodyStyle>
    <p:otherStyle>
      <a:defPPr>
        <a:defRPr lang="nb-NO"/>
      </a:defPPr>
      <a:lvl1pPr marL="0" algn="l" defTabSz="720070" rtl="0" eaLnBrk="1" latinLnBrk="0" hangingPunct="1">
        <a:defRPr sz="1418" kern="1200">
          <a:solidFill>
            <a:schemeClr val="tx1"/>
          </a:solidFill>
          <a:latin typeface="+mn-lt"/>
          <a:ea typeface="+mn-ea"/>
          <a:cs typeface="+mn-cs"/>
        </a:defRPr>
      </a:lvl1pPr>
      <a:lvl2pPr marL="360035" algn="l" defTabSz="720070" rtl="0" eaLnBrk="1" latinLnBrk="0" hangingPunct="1">
        <a:defRPr sz="1418" kern="1200">
          <a:solidFill>
            <a:schemeClr val="tx1"/>
          </a:solidFill>
          <a:latin typeface="+mn-lt"/>
          <a:ea typeface="+mn-ea"/>
          <a:cs typeface="+mn-cs"/>
        </a:defRPr>
      </a:lvl2pPr>
      <a:lvl3pPr marL="720070" algn="l" defTabSz="720070" rtl="0" eaLnBrk="1" latinLnBrk="0" hangingPunct="1">
        <a:defRPr sz="1418" kern="1200">
          <a:solidFill>
            <a:schemeClr val="tx1"/>
          </a:solidFill>
          <a:latin typeface="+mn-lt"/>
          <a:ea typeface="+mn-ea"/>
          <a:cs typeface="+mn-cs"/>
        </a:defRPr>
      </a:lvl3pPr>
      <a:lvl4pPr marL="1080105" algn="l" defTabSz="720070" rtl="0" eaLnBrk="1" latinLnBrk="0" hangingPunct="1">
        <a:defRPr sz="1418" kern="1200">
          <a:solidFill>
            <a:schemeClr val="tx1"/>
          </a:solidFill>
          <a:latin typeface="+mn-lt"/>
          <a:ea typeface="+mn-ea"/>
          <a:cs typeface="+mn-cs"/>
        </a:defRPr>
      </a:lvl4pPr>
      <a:lvl5pPr marL="1440139" algn="l" defTabSz="720070" rtl="0" eaLnBrk="1" latinLnBrk="0" hangingPunct="1">
        <a:defRPr sz="1418" kern="1200">
          <a:solidFill>
            <a:schemeClr val="tx1"/>
          </a:solidFill>
          <a:latin typeface="+mn-lt"/>
          <a:ea typeface="+mn-ea"/>
          <a:cs typeface="+mn-cs"/>
        </a:defRPr>
      </a:lvl5pPr>
      <a:lvl6pPr marL="1800175" algn="l" defTabSz="720070" rtl="0" eaLnBrk="1" latinLnBrk="0" hangingPunct="1">
        <a:defRPr sz="1418" kern="1200">
          <a:solidFill>
            <a:schemeClr val="tx1"/>
          </a:solidFill>
          <a:latin typeface="+mn-lt"/>
          <a:ea typeface="+mn-ea"/>
          <a:cs typeface="+mn-cs"/>
        </a:defRPr>
      </a:lvl6pPr>
      <a:lvl7pPr marL="2160210" algn="l" defTabSz="720070" rtl="0" eaLnBrk="1" latinLnBrk="0" hangingPunct="1">
        <a:defRPr sz="1418" kern="1200">
          <a:solidFill>
            <a:schemeClr val="tx1"/>
          </a:solidFill>
          <a:latin typeface="+mn-lt"/>
          <a:ea typeface="+mn-ea"/>
          <a:cs typeface="+mn-cs"/>
        </a:defRPr>
      </a:lvl7pPr>
      <a:lvl8pPr marL="2520244" algn="l" defTabSz="720070" rtl="0" eaLnBrk="1" latinLnBrk="0" hangingPunct="1">
        <a:defRPr sz="1418" kern="1200">
          <a:solidFill>
            <a:schemeClr val="tx1"/>
          </a:solidFill>
          <a:latin typeface="+mn-lt"/>
          <a:ea typeface="+mn-ea"/>
          <a:cs typeface="+mn-cs"/>
        </a:defRPr>
      </a:lvl8pPr>
      <a:lvl9pPr marL="2880280" algn="l" defTabSz="720070" rtl="0" eaLnBrk="1" latinLnBrk="0" hangingPunct="1">
        <a:defRPr sz="14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7"/>
          <p:cNvSpPr/>
          <p:nvPr userDrawn="1"/>
        </p:nvSpPr>
        <p:spPr>
          <a:xfrm>
            <a:off x="0" y="-17151"/>
            <a:ext cx="21383625" cy="59179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3" name="Plassholder for tekst 2"/>
          <p:cNvSpPr>
            <a:spLocks noGrp="1"/>
          </p:cNvSpPr>
          <p:nvPr>
            <p:ph type="body" idx="1"/>
          </p:nvPr>
        </p:nvSpPr>
        <p:spPr>
          <a:xfrm>
            <a:off x="1423928" y="6316133"/>
            <a:ext cx="19165082" cy="21931311"/>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bunntekst 4"/>
          <p:cNvSpPr>
            <a:spLocks noGrp="1"/>
          </p:cNvSpPr>
          <p:nvPr>
            <p:ph type="ftr" sz="quarter" idx="3"/>
          </p:nvPr>
        </p:nvSpPr>
        <p:spPr>
          <a:xfrm>
            <a:off x="1424085" y="28256018"/>
            <a:ext cx="9212696" cy="1984271"/>
          </a:xfrm>
          <a:prstGeom prst="rect">
            <a:avLst/>
          </a:prstGeom>
        </p:spPr>
        <p:txBody>
          <a:bodyPr lIns="0" tIns="0" rIns="0" bIns="0" anchor="ctr" anchorCtr="0"/>
          <a:lstStyle>
            <a:lvl1pPr algn="l">
              <a:defRPr sz="788">
                <a:solidFill>
                  <a:schemeClr val="bg1">
                    <a:lumMod val="50000"/>
                  </a:schemeClr>
                </a:solidFill>
                <a:latin typeface="+mj-lt"/>
              </a:defRPr>
            </a:lvl1pPr>
          </a:lstStyle>
          <a:p>
            <a:endParaRPr lang="nb-NO" dirty="0"/>
          </a:p>
        </p:txBody>
      </p:sp>
      <p:sp>
        <p:nvSpPr>
          <p:cNvPr id="17" name="Plassholder for lysbildenummer 5"/>
          <p:cNvSpPr>
            <a:spLocks noGrp="1"/>
          </p:cNvSpPr>
          <p:nvPr>
            <p:ph type="sldNum" sz="quarter" idx="4"/>
          </p:nvPr>
        </p:nvSpPr>
        <p:spPr>
          <a:xfrm>
            <a:off x="20587506" y="28247437"/>
            <a:ext cx="789258" cy="1984271"/>
          </a:xfrm>
          <a:prstGeom prst="rect">
            <a:avLst/>
          </a:prstGeom>
        </p:spPr>
        <p:txBody>
          <a:bodyPr lIns="0" tIns="0" rIns="0" bIns="0" anchor="ctr" anchorCtr="0"/>
          <a:lstStyle>
            <a:lvl1pPr algn="ctr">
              <a:defRPr sz="788" b="0">
                <a:solidFill>
                  <a:schemeClr val="bg1">
                    <a:lumMod val="50000"/>
                  </a:schemeClr>
                </a:solidFill>
                <a:latin typeface="+mn-lt"/>
              </a:defRPr>
            </a:lvl1pPr>
          </a:lstStyle>
          <a:p>
            <a:fld id="{D0BEE4E4-E047-6A49-BCB9-4D06E7BA237B}" type="slidenum">
              <a:rPr lang="nb-NO" smtClean="0"/>
              <a:pPr/>
              <a:t>‹#›</a:t>
            </a:fld>
            <a:endParaRPr lang="nb-NO" dirty="0"/>
          </a:p>
        </p:txBody>
      </p:sp>
      <p:pic>
        <p:nvPicPr>
          <p:cNvPr id="9" name="Bilde 8"/>
          <p:cNvPicPr>
            <a:picLocks noChangeAspect="1"/>
          </p:cNvPicPr>
          <p:nvPr userDrawn="1"/>
        </p:nvPicPr>
        <p:blipFill rotWithShape="1">
          <a:blip r:embed="rId6">
            <a:extLst>
              <a:ext uri="{28A0092B-C50C-407E-A947-70E740481C1C}">
                <a14:useLocalDpi xmlns:a14="http://schemas.microsoft.com/office/drawing/2010/main" val="0"/>
              </a:ext>
            </a:extLst>
          </a:blip>
          <a:srcRect t="33775" r="43904" b="14749"/>
          <a:stretch/>
        </p:blipFill>
        <p:spPr>
          <a:xfrm>
            <a:off x="14644925" y="-16933"/>
            <a:ext cx="6758808" cy="5909734"/>
          </a:xfrm>
          <a:prstGeom prst="rect">
            <a:avLst/>
          </a:prstGeom>
        </p:spPr>
      </p:pic>
    </p:spTree>
    <p:extLst>
      <p:ext uri="{BB962C8B-B14F-4D97-AF65-F5344CB8AC3E}">
        <p14:creationId xmlns:p14="http://schemas.microsoft.com/office/powerpoint/2010/main" val="2274368429"/>
      </p:ext>
    </p:extLst>
  </p:cSld>
  <p:clrMap bg1="lt1" tx1="dk1" bg2="lt2" tx2="dk2" accent1="accent1" accent2="accent2" accent3="accent3" accent4="accent4" accent5="accent5" accent6="accent6" hlink="hlink" folHlink="folHlink"/>
  <p:sldLayoutIdLst>
    <p:sldLayoutId id="2147483711" r:id="rId1"/>
    <p:sldLayoutId id="2147483719" r:id="rId2"/>
    <p:sldLayoutId id="2147483734" r:id="rId3"/>
    <p:sldLayoutId id="2147483735" r:id="rId4"/>
  </p:sldLayoutIdLst>
  <p:hf hdr="0" dt="0"/>
  <p:txStyles>
    <p:titleStyle>
      <a:lvl1pPr algn="l" defTabSz="720070" rtl="0" eaLnBrk="1" latinLnBrk="0" hangingPunct="1">
        <a:lnSpc>
          <a:spcPct val="100000"/>
        </a:lnSpc>
        <a:spcBef>
          <a:spcPct val="0"/>
        </a:spcBef>
        <a:buNone/>
        <a:defRPr sz="7200" b="0" kern="1200">
          <a:solidFill>
            <a:schemeClr val="tx2"/>
          </a:solidFill>
          <a:latin typeface="+mj-lt"/>
          <a:ea typeface="+mj-ea"/>
          <a:cs typeface="+mj-cs"/>
        </a:defRPr>
      </a:lvl1pPr>
    </p:titleStyle>
    <p:bodyStyle>
      <a:lvl1pPr marL="270026" indent="-270026" algn="l" defTabSz="720070" rtl="0" eaLnBrk="1" latinLnBrk="0" hangingPunct="1">
        <a:lnSpc>
          <a:spcPct val="100000"/>
        </a:lnSpc>
        <a:spcBef>
          <a:spcPts val="788"/>
        </a:spcBef>
        <a:buClr>
          <a:schemeClr val="accent1"/>
        </a:buClr>
        <a:buFont typeface=".AppleSystemUIFont" charset="-120"/>
        <a:buChar char="›"/>
        <a:defRPr sz="5400" kern="1200">
          <a:solidFill>
            <a:schemeClr val="tx2"/>
          </a:solidFill>
          <a:latin typeface="+mn-lt"/>
          <a:ea typeface="+mn-ea"/>
          <a:cs typeface="+mn-cs"/>
        </a:defRPr>
      </a:lvl1pPr>
      <a:lvl2pPr marL="540053"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2pPr>
      <a:lvl3pPr marL="90008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3pPr>
      <a:lvl4pPr marL="1260121"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4pPr>
      <a:lvl5pPr marL="162015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5pPr>
      <a:lvl6pPr marL="198019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6pPr>
      <a:lvl7pPr marL="234022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7pPr>
      <a:lvl8pPr marL="270026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8pPr>
      <a:lvl9pPr marL="306029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9pPr>
    </p:bodyStyle>
    <p:otherStyle>
      <a:defPPr>
        <a:defRPr lang="nb-NO"/>
      </a:defPPr>
      <a:lvl1pPr marL="0" algn="l" defTabSz="720070" rtl="0" eaLnBrk="1" latinLnBrk="0" hangingPunct="1">
        <a:defRPr sz="1418" kern="1200">
          <a:solidFill>
            <a:schemeClr val="tx1"/>
          </a:solidFill>
          <a:latin typeface="+mn-lt"/>
          <a:ea typeface="+mn-ea"/>
          <a:cs typeface="+mn-cs"/>
        </a:defRPr>
      </a:lvl1pPr>
      <a:lvl2pPr marL="360035" algn="l" defTabSz="720070" rtl="0" eaLnBrk="1" latinLnBrk="0" hangingPunct="1">
        <a:defRPr sz="1418" kern="1200">
          <a:solidFill>
            <a:schemeClr val="tx1"/>
          </a:solidFill>
          <a:latin typeface="+mn-lt"/>
          <a:ea typeface="+mn-ea"/>
          <a:cs typeface="+mn-cs"/>
        </a:defRPr>
      </a:lvl2pPr>
      <a:lvl3pPr marL="720070" algn="l" defTabSz="720070" rtl="0" eaLnBrk="1" latinLnBrk="0" hangingPunct="1">
        <a:defRPr sz="1418" kern="1200">
          <a:solidFill>
            <a:schemeClr val="tx1"/>
          </a:solidFill>
          <a:latin typeface="+mn-lt"/>
          <a:ea typeface="+mn-ea"/>
          <a:cs typeface="+mn-cs"/>
        </a:defRPr>
      </a:lvl3pPr>
      <a:lvl4pPr marL="1080105" algn="l" defTabSz="720070" rtl="0" eaLnBrk="1" latinLnBrk="0" hangingPunct="1">
        <a:defRPr sz="1418" kern="1200">
          <a:solidFill>
            <a:schemeClr val="tx1"/>
          </a:solidFill>
          <a:latin typeface="+mn-lt"/>
          <a:ea typeface="+mn-ea"/>
          <a:cs typeface="+mn-cs"/>
        </a:defRPr>
      </a:lvl4pPr>
      <a:lvl5pPr marL="1440139" algn="l" defTabSz="720070" rtl="0" eaLnBrk="1" latinLnBrk="0" hangingPunct="1">
        <a:defRPr sz="1418" kern="1200">
          <a:solidFill>
            <a:schemeClr val="tx1"/>
          </a:solidFill>
          <a:latin typeface="+mn-lt"/>
          <a:ea typeface="+mn-ea"/>
          <a:cs typeface="+mn-cs"/>
        </a:defRPr>
      </a:lvl5pPr>
      <a:lvl6pPr marL="1800175" algn="l" defTabSz="720070" rtl="0" eaLnBrk="1" latinLnBrk="0" hangingPunct="1">
        <a:defRPr sz="1418" kern="1200">
          <a:solidFill>
            <a:schemeClr val="tx1"/>
          </a:solidFill>
          <a:latin typeface="+mn-lt"/>
          <a:ea typeface="+mn-ea"/>
          <a:cs typeface="+mn-cs"/>
        </a:defRPr>
      </a:lvl6pPr>
      <a:lvl7pPr marL="2160210" algn="l" defTabSz="720070" rtl="0" eaLnBrk="1" latinLnBrk="0" hangingPunct="1">
        <a:defRPr sz="1418" kern="1200">
          <a:solidFill>
            <a:schemeClr val="tx1"/>
          </a:solidFill>
          <a:latin typeface="+mn-lt"/>
          <a:ea typeface="+mn-ea"/>
          <a:cs typeface="+mn-cs"/>
        </a:defRPr>
      </a:lvl7pPr>
      <a:lvl8pPr marL="2520244" algn="l" defTabSz="720070" rtl="0" eaLnBrk="1" latinLnBrk="0" hangingPunct="1">
        <a:defRPr sz="1418" kern="1200">
          <a:solidFill>
            <a:schemeClr val="tx1"/>
          </a:solidFill>
          <a:latin typeface="+mn-lt"/>
          <a:ea typeface="+mn-ea"/>
          <a:cs typeface="+mn-cs"/>
        </a:defRPr>
      </a:lvl8pPr>
      <a:lvl9pPr marL="2880280" algn="l" defTabSz="720070" rtl="0" eaLnBrk="1" latinLnBrk="0" hangingPunct="1">
        <a:defRPr sz="141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7"/>
          <p:cNvSpPr/>
          <p:nvPr userDrawn="1"/>
        </p:nvSpPr>
        <p:spPr>
          <a:xfrm>
            <a:off x="0" y="-17151"/>
            <a:ext cx="21383625" cy="59179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3" name="Plassholder for tekst 2"/>
          <p:cNvSpPr>
            <a:spLocks noGrp="1"/>
          </p:cNvSpPr>
          <p:nvPr>
            <p:ph type="body" idx="1"/>
          </p:nvPr>
        </p:nvSpPr>
        <p:spPr>
          <a:xfrm>
            <a:off x="1423928" y="6316133"/>
            <a:ext cx="19165082" cy="21931311"/>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bunntekst 4"/>
          <p:cNvSpPr>
            <a:spLocks noGrp="1"/>
          </p:cNvSpPr>
          <p:nvPr>
            <p:ph type="ftr" sz="quarter" idx="3"/>
          </p:nvPr>
        </p:nvSpPr>
        <p:spPr>
          <a:xfrm>
            <a:off x="1424085" y="28256018"/>
            <a:ext cx="9212696" cy="1984271"/>
          </a:xfrm>
          <a:prstGeom prst="rect">
            <a:avLst/>
          </a:prstGeom>
        </p:spPr>
        <p:txBody>
          <a:bodyPr lIns="0" tIns="0" rIns="0" bIns="0" anchor="ctr" anchorCtr="0"/>
          <a:lstStyle>
            <a:lvl1pPr algn="l">
              <a:defRPr sz="788">
                <a:solidFill>
                  <a:schemeClr val="bg1">
                    <a:lumMod val="50000"/>
                  </a:schemeClr>
                </a:solidFill>
                <a:latin typeface="+mj-lt"/>
              </a:defRPr>
            </a:lvl1pPr>
          </a:lstStyle>
          <a:p>
            <a:endParaRPr lang="nb-NO" dirty="0"/>
          </a:p>
        </p:txBody>
      </p:sp>
      <p:sp>
        <p:nvSpPr>
          <p:cNvPr id="17" name="Plassholder for lysbildenummer 5"/>
          <p:cNvSpPr>
            <a:spLocks noGrp="1"/>
          </p:cNvSpPr>
          <p:nvPr>
            <p:ph type="sldNum" sz="quarter" idx="4"/>
          </p:nvPr>
        </p:nvSpPr>
        <p:spPr>
          <a:xfrm>
            <a:off x="20587506" y="28247437"/>
            <a:ext cx="789258" cy="1984271"/>
          </a:xfrm>
          <a:prstGeom prst="rect">
            <a:avLst/>
          </a:prstGeom>
        </p:spPr>
        <p:txBody>
          <a:bodyPr lIns="0" tIns="0" rIns="0" bIns="0" anchor="ctr" anchorCtr="0"/>
          <a:lstStyle>
            <a:lvl1pPr algn="ctr">
              <a:defRPr sz="788" b="0">
                <a:solidFill>
                  <a:schemeClr val="bg1">
                    <a:lumMod val="50000"/>
                  </a:schemeClr>
                </a:solidFill>
                <a:latin typeface="+mn-lt"/>
              </a:defRPr>
            </a:lvl1pPr>
          </a:lstStyle>
          <a:p>
            <a:fld id="{D0BEE4E4-E047-6A49-BCB9-4D06E7BA237B}" type="slidenum">
              <a:rPr lang="nb-NO" smtClean="0"/>
              <a:pPr/>
              <a:t>‹#›</a:t>
            </a:fld>
            <a:endParaRPr lang="nb-NO" dirty="0"/>
          </a:p>
        </p:txBody>
      </p:sp>
      <p:pic>
        <p:nvPicPr>
          <p:cNvPr id="9" name="Bilde 8"/>
          <p:cNvPicPr>
            <a:picLocks noChangeAspect="1"/>
          </p:cNvPicPr>
          <p:nvPr userDrawn="1"/>
        </p:nvPicPr>
        <p:blipFill rotWithShape="1">
          <a:blip r:embed="rId6">
            <a:extLst>
              <a:ext uri="{28A0092B-C50C-407E-A947-70E740481C1C}">
                <a14:useLocalDpi xmlns:a14="http://schemas.microsoft.com/office/drawing/2010/main" val="0"/>
              </a:ext>
            </a:extLst>
          </a:blip>
          <a:srcRect t="33775" r="43904" b="14749"/>
          <a:stretch/>
        </p:blipFill>
        <p:spPr>
          <a:xfrm>
            <a:off x="14644925" y="-16933"/>
            <a:ext cx="6758808" cy="5909734"/>
          </a:xfrm>
          <a:prstGeom prst="rect">
            <a:avLst/>
          </a:prstGeom>
        </p:spPr>
      </p:pic>
    </p:spTree>
    <p:extLst>
      <p:ext uri="{BB962C8B-B14F-4D97-AF65-F5344CB8AC3E}">
        <p14:creationId xmlns:p14="http://schemas.microsoft.com/office/powerpoint/2010/main" val="29980026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hf hdr="0" dt="0"/>
  <p:txStyles>
    <p:titleStyle>
      <a:lvl1pPr algn="l" defTabSz="720070" rtl="0" eaLnBrk="1" latinLnBrk="0" hangingPunct="1">
        <a:lnSpc>
          <a:spcPct val="100000"/>
        </a:lnSpc>
        <a:spcBef>
          <a:spcPct val="0"/>
        </a:spcBef>
        <a:buNone/>
        <a:defRPr sz="7200" b="0" kern="1200">
          <a:solidFill>
            <a:schemeClr val="tx2"/>
          </a:solidFill>
          <a:latin typeface="+mj-lt"/>
          <a:ea typeface="+mj-ea"/>
          <a:cs typeface="+mj-cs"/>
        </a:defRPr>
      </a:lvl1pPr>
    </p:titleStyle>
    <p:bodyStyle>
      <a:lvl1pPr marL="270026" indent="-270026" algn="l" defTabSz="720070" rtl="0" eaLnBrk="1" latinLnBrk="0" hangingPunct="1">
        <a:lnSpc>
          <a:spcPct val="100000"/>
        </a:lnSpc>
        <a:spcBef>
          <a:spcPts val="788"/>
        </a:spcBef>
        <a:buClr>
          <a:schemeClr val="accent1"/>
        </a:buClr>
        <a:buFont typeface=".AppleSystemUIFont" charset="-120"/>
        <a:buChar char="›"/>
        <a:defRPr sz="5400" kern="1200">
          <a:solidFill>
            <a:schemeClr val="tx2"/>
          </a:solidFill>
          <a:latin typeface="+mn-lt"/>
          <a:ea typeface="+mn-ea"/>
          <a:cs typeface="+mn-cs"/>
        </a:defRPr>
      </a:lvl1pPr>
      <a:lvl2pPr marL="540053"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2pPr>
      <a:lvl3pPr marL="90008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3pPr>
      <a:lvl4pPr marL="1260121"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4pPr>
      <a:lvl5pPr marL="162015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5pPr>
      <a:lvl6pPr marL="198019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6pPr>
      <a:lvl7pPr marL="234022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7pPr>
      <a:lvl8pPr marL="270026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8pPr>
      <a:lvl9pPr marL="306029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9pPr>
    </p:bodyStyle>
    <p:otherStyle>
      <a:defPPr>
        <a:defRPr lang="nb-NO"/>
      </a:defPPr>
      <a:lvl1pPr marL="0" algn="l" defTabSz="720070" rtl="0" eaLnBrk="1" latinLnBrk="0" hangingPunct="1">
        <a:defRPr sz="1418" kern="1200">
          <a:solidFill>
            <a:schemeClr val="tx1"/>
          </a:solidFill>
          <a:latin typeface="+mn-lt"/>
          <a:ea typeface="+mn-ea"/>
          <a:cs typeface="+mn-cs"/>
        </a:defRPr>
      </a:lvl1pPr>
      <a:lvl2pPr marL="360035" algn="l" defTabSz="720070" rtl="0" eaLnBrk="1" latinLnBrk="0" hangingPunct="1">
        <a:defRPr sz="1418" kern="1200">
          <a:solidFill>
            <a:schemeClr val="tx1"/>
          </a:solidFill>
          <a:latin typeface="+mn-lt"/>
          <a:ea typeface="+mn-ea"/>
          <a:cs typeface="+mn-cs"/>
        </a:defRPr>
      </a:lvl2pPr>
      <a:lvl3pPr marL="720070" algn="l" defTabSz="720070" rtl="0" eaLnBrk="1" latinLnBrk="0" hangingPunct="1">
        <a:defRPr sz="1418" kern="1200">
          <a:solidFill>
            <a:schemeClr val="tx1"/>
          </a:solidFill>
          <a:latin typeface="+mn-lt"/>
          <a:ea typeface="+mn-ea"/>
          <a:cs typeface="+mn-cs"/>
        </a:defRPr>
      </a:lvl3pPr>
      <a:lvl4pPr marL="1080105" algn="l" defTabSz="720070" rtl="0" eaLnBrk="1" latinLnBrk="0" hangingPunct="1">
        <a:defRPr sz="1418" kern="1200">
          <a:solidFill>
            <a:schemeClr val="tx1"/>
          </a:solidFill>
          <a:latin typeface="+mn-lt"/>
          <a:ea typeface="+mn-ea"/>
          <a:cs typeface="+mn-cs"/>
        </a:defRPr>
      </a:lvl4pPr>
      <a:lvl5pPr marL="1440139" algn="l" defTabSz="720070" rtl="0" eaLnBrk="1" latinLnBrk="0" hangingPunct="1">
        <a:defRPr sz="1418" kern="1200">
          <a:solidFill>
            <a:schemeClr val="tx1"/>
          </a:solidFill>
          <a:latin typeface="+mn-lt"/>
          <a:ea typeface="+mn-ea"/>
          <a:cs typeface="+mn-cs"/>
        </a:defRPr>
      </a:lvl5pPr>
      <a:lvl6pPr marL="1800175" algn="l" defTabSz="720070" rtl="0" eaLnBrk="1" latinLnBrk="0" hangingPunct="1">
        <a:defRPr sz="1418" kern="1200">
          <a:solidFill>
            <a:schemeClr val="tx1"/>
          </a:solidFill>
          <a:latin typeface="+mn-lt"/>
          <a:ea typeface="+mn-ea"/>
          <a:cs typeface="+mn-cs"/>
        </a:defRPr>
      </a:lvl6pPr>
      <a:lvl7pPr marL="2160210" algn="l" defTabSz="720070" rtl="0" eaLnBrk="1" latinLnBrk="0" hangingPunct="1">
        <a:defRPr sz="1418" kern="1200">
          <a:solidFill>
            <a:schemeClr val="tx1"/>
          </a:solidFill>
          <a:latin typeface="+mn-lt"/>
          <a:ea typeface="+mn-ea"/>
          <a:cs typeface="+mn-cs"/>
        </a:defRPr>
      </a:lvl7pPr>
      <a:lvl8pPr marL="2520244" algn="l" defTabSz="720070" rtl="0" eaLnBrk="1" latinLnBrk="0" hangingPunct="1">
        <a:defRPr sz="1418" kern="1200">
          <a:solidFill>
            <a:schemeClr val="tx1"/>
          </a:solidFill>
          <a:latin typeface="+mn-lt"/>
          <a:ea typeface="+mn-ea"/>
          <a:cs typeface="+mn-cs"/>
        </a:defRPr>
      </a:lvl8pPr>
      <a:lvl9pPr marL="2880280" algn="l" defTabSz="720070"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s://scontent-arn2-1.xx.fbcdn.net/v/t1.15752-9/387483390_348916654195307_1510297137503964233_n.jpg?_nc_cat=107&amp;ccb=1-7&amp;_nc_sid=8cd0a2&amp;_nc_ohc=cwBpNpA8HbMAX9T_T9i&amp;_nc_ht=scontent-arn2-1.xx&amp;oh=03_AdT-6Jiq1PMTnyqcYYiYE7pBdZ0aurNlmF5br_R2VBZImg&amp;oe=6555D788" TargetMode="External"/><Relationship Id="rId13" Type="http://schemas.openxmlformats.org/officeDocument/2006/relationships/hyperlink" Target="https://www.idunn.no/npt/2014/02/innholdsanalysens_muligheter_iutdanningsforskning" TargetMode="External"/><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hyperlink" Target="https://doi.org/10.1007/s42322-021-00082-x"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https://scontent-arn2-1.xx.fbcdn.net/v/t1.15752-9/393803948_197241096735662_5656904351964699498_n.jpg?_nc_cat=107&amp;ccb=1-7&amp;_nc_sid=8cd0a2&amp;_nc_ohc=pMjBZZScBREAX91pTbg&amp;_nc_ht=scontent-arn2-1.xx&amp;oh=03_AdTx4y006H-xcDoqN76j4gto3csfOWv7BpmAfnPOQIEmNA&amp;oe=6555C9D2" TargetMode="External"/><Relationship Id="rId11" Type="http://schemas.openxmlformats.org/officeDocument/2006/relationships/hyperlink" Target="https://www.regjeringen.no/no/dokumenter/verdier-og-prinsipper-for-grunnopplaringen/id2570003/" TargetMode="External"/><Relationship Id="rId5" Type="http://schemas.openxmlformats.org/officeDocument/2006/relationships/image" Target="../media/image11.jpeg"/><Relationship Id="rId10" Type="http://schemas.openxmlformats.org/officeDocument/2006/relationships/image" Target="https://scontent-arn2-1.xx.fbcdn.net/v/t1.15752-9/393758950_364318622594924_7502928297869282053_n.jpg?_nc_cat=102&amp;ccb=1-7&amp;_nc_sid=8cd0a2&amp;_nc_ohc=-UZfJ4nt6vUAX_L7pb4&amp;_nc_oc=AQmzFOtZGqIAtTWJUoEMHm1Mt-GRoFM5AJDBQjtFKQs4MLwUljwhB5nfpT8Klq7PvJU&amp;_nc_ht=scontent-arn2-1.xx&amp;oh=03_AdSXSCZIJldb-jIh-alsQyK_g2-yKdfpSGpILzlQVh0S3Q&amp;oe=6555E00F" TargetMode="External"/><Relationship Id="rId4" Type="http://schemas.openxmlformats.org/officeDocument/2006/relationships/image" Target="https://scontent-arn2-1.xx.fbcdn.net/v/t1.15752-9/393720246_1085730826142136_3029275417535916580_n.jpg?_nc_cat=108&amp;ccb=1-7&amp;_nc_sid=8cd0a2&amp;_nc_ohc=2z8XGMzHWnEAX8_cUvO&amp;_nc_ht=scontent-arn2-1.xx&amp;oh=03_AdT6t1VTeCT86QKrMU64sVKI-F4RwcUi5JR24ncA3xxfGQ&amp;oe=6555C45C" TargetMode="External"/><Relationship Id="rId9" Type="http://schemas.openxmlformats.org/officeDocument/2006/relationships/image" Target="../media/image13.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47158" y="1436885"/>
            <a:ext cx="15997771" cy="1507069"/>
          </a:xfrm>
        </p:spPr>
        <p:txBody>
          <a:bodyPr/>
          <a:lstStyle/>
          <a:p>
            <a:r>
              <a:rPr lang="nb-NO" dirty="0"/>
              <a:t>Læreres erfaringer med mat- og helseundervisning utenfor klasserommet</a:t>
            </a:r>
          </a:p>
        </p:txBody>
      </p:sp>
      <p:sp>
        <p:nvSpPr>
          <p:cNvPr id="3" name="Undertittel 2"/>
          <p:cNvSpPr>
            <a:spLocks noGrp="1"/>
          </p:cNvSpPr>
          <p:nvPr>
            <p:ph type="subTitle" idx="1"/>
          </p:nvPr>
        </p:nvSpPr>
        <p:spPr>
          <a:xfrm>
            <a:off x="783162" y="3656103"/>
            <a:ext cx="15961767" cy="1507069"/>
          </a:xfrm>
        </p:spPr>
        <p:txBody>
          <a:bodyPr/>
          <a:lstStyle/>
          <a:p>
            <a:r>
              <a:rPr lang="nb-NO" dirty="0"/>
              <a:t>Nora Susort, Bjørg Oddrun </a:t>
            </a:r>
            <a:r>
              <a:rPr lang="nb-NO" dirty="0" err="1"/>
              <a:t>Hallås</a:t>
            </a:r>
            <a:r>
              <a:rPr lang="nb-NO" dirty="0"/>
              <a:t> &amp; Eli Kristin Aadland</a:t>
            </a:r>
          </a:p>
          <a:p>
            <a:r>
              <a:rPr lang="nb-NO" sz="3200" dirty="0"/>
              <a:t>Institutt for idrett, kosthold og naturfag. </a:t>
            </a:r>
            <a:r>
              <a:rPr lang="nb-NO" sz="3200" dirty="0" err="1"/>
              <a:t>Høgskulen</a:t>
            </a:r>
            <a:r>
              <a:rPr lang="nb-NO" sz="3200" dirty="0"/>
              <a:t> på Vestlandet, Bergen</a:t>
            </a:r>
          </a:p>
          <a:p>
            <a:endParaRPr lang="nb-NO" dirty="0"/>
          </a:p>
        </p:txBody>
      </p:sp>
      <p:sp>
        <p:nvSpPr>
          <p:cNvPr id="4" name="Plassholder for innhold 3"/>
          <p:cNvSpPr>
            <a:spLocks noGrp="1"/>
          </p:cNvSpPr>
          <p:nvPr>
            <p:ph sz="quarter" idx="11"/>
          </p:nvPr>
        </p:nvSpPr>
        <p:spPr>
          <a:xfrm>
            <a:off x="657310" y="15121948"/>
            <a:ext cx="13424449" cy="3657716"/>
          </a:xfrm>
        </p:spPr>
        <p:txBody>
          <a:bodyPr/>
          <a:lstStyle/>
          <a:p>
            <a:r>
              <a:rPr lang="nn-NO" sz="4800" dirty="0"/>
              <a:t>Materiale og metode</a:t>
            </a:r>
          </a:p>
          <a:p>
            <a:r>
              <a:rPr lang="nb-NO" sz="2400" kern="0" dirty="0">
                <a:effectLst/>
                <a:ea typeface="Times New Roman" panose="02020603050405020304" pitchFamily="18" charset="0"/>
                <a:cs typeface="Calibri" panose="020F0502020204030204" pitchFamily="34" charset="0"/>
              </a:rPr>
              <a:t>Det blir gjennomført et strategisk utvalg (Høgheim, 2020) av 4 skoler på Vestlandet. Det er ønskelig å få tak i informanter som har erfaringer med forflyttet undervisning i mat- og helsefaget. Det blir gjennomført dybdeintervju med lærer. Pilotstudien er estimert å være gjennomført i november. Den videre datainnsamlingen skal foregå i løpet av november/desember, og dette blir mitt materiale i masterprosjektet.</a:t>
            </a:r>
            <a:endParaRPr lang="nb-NO" sz="2400" kern="100" dirty="0">
              <a:effectLst/>
              <a:ea typeface="Calibri" panose="020F0502020204030204" pitchFamily="34" charset="0"/>
              <a:cs typeface="Times New Roman" panose="02020603050405020304" pitchFamily="18" charset="0"/>
            </a:endParaRPr>
          </a:p>
          <a:p>
            <a:endParaRPr lang="nn-NO" sz="5400" dirty="0"/>
          </a:p>
        </p:txBody>
      </p:sp>
      <p:sp>
        <p:nvSpPr>
          <p:cNvPr id="8" name="Plassholder for innhold 7"/>
          <p:cNvSpPr>
            <a:spLocks noGrp="1"/>
          </p:cNvSpPr>
          <p:nvPr>
            <p:ph sz="quarter" idx="19"/>
          </p:nvPr>
        </p:nvSpPr>
        <p:spPr>
          <a:xfrm>
            <a:off x="668277" y="6289911"/>
            <a:ext cx="13037424" cy="8364104"/>
          </a:xfrm>
        </p:spPr>
        <p:txBody>
          <a:bodyPr/>
          <a:lstStyle/>
          <a:p>
            <a:r>
              <a:rPr lang="nn-NO" sz="4800" dirty="0"/>
              <a:t>Bakgrunn</a:t>
            </a:r>
          </a:p>
          <a:p>
            <a:r>
              <a:rPr lang="nb-NO" sz="2400" kern="100" dirty="0">
                <a:effectLst/>
                <a:ea typeface="Calibri" panose="020F0502020204030204" pitchFamily="34" charset="0"/>
                <a:cs typeface="Times New Roman" panose="02020603050405020304" pitchFamily="18" charset="0"/>
              </a:rPr>
              <a:t>Uteskole er en samlebetegnelse for undervisningen som skjer utenfor klasserommet, som også rommer mangfoldige typer praksisformer (Jordet, 2010). Forskning viser at undervisning utenfor klasserommet kan bidra til økt motivasjon og læring for elever, men det påpekes at det trengs mer forskning på feltet (Winje og Løndal, 2021). </a:t>
            </a:r>
          </a:p>
          <a:p>
            <a:endParaRPr lang="nb-NO" sz="2400" kern="100" dirty="0">
              <a:effectLst/>
              <a:ea typeface="Calibri" panose="020F0502020204030204" pitchFamily="34" charset="0"/>
              <a:cs typeface="Times New Roman" panose="02020603050405020304" pitchFamily="18" charset="0"/>
            </a:endParaRPr>
          </a:p>
          <a:p>
            <a:r>
              <a:rPr lang="nb-NO" sz="2400" kern="100" dirty="0">
                <a:effectLst/>
                <a:ea typeface="Calibri" panose="020F0502020204030204" pitchFamily="34" charset="0"/>
                <a:cs typeface="Times New Roman" panose="02020603050405020304" pitchFamily="18" charset="0"/>
              </a:rPr>
              <a:t>Gjennom varierte opplæringsarenaer kan man oppnå blant annet økt kognitivt læringsutbytte, sosiale relasjoner, motivasjon, engasjement, motorisk utvikling og helse (Jordet, 2010; </a:t>
            </a:r>
            <a:r>
              <a:rPr lang="nb-NO" sz="2400" kern="100" dirty="0" err="1">
                <a:effectLst/>
                <a:ea typeface="Calibri" panose="020F0502020204030204" pitchFamily="34" charset="0"/>
                <a:cs typeface="Times New Roman" panose="02020603050405020304" pitchFamily="18" charset="0"/>
              </a:rPr>
              <a:t>Grimsæth</a:t>
            </a:r>
            <a:r>
              <a:rPr lang="nb-NO" sz="2400" kern="100" dirty="0">
                <a:effectLst/>
                <a:ea typeface="Calibri" panose="020F0502020204030204" pitchFamily="34" charset="0"/>
                <a:cs typeface="Times New Roman" panose="02020603050405020304" pitchFamily="18" charset="0"/>
              </a:rPr>
              <a:t> &amp; </a:t>
            </a:r>
            <a:r>
              <a:rPr lang="nb-NO" sz="2400" kern="100" dirty="0" err="1">
                <a:effectLst/>
                <a:ea typeface="Calibri" panose="020F0502020204030204" pitchFamily="34" charset="0"/>
                <a:cs typeface="Times New Roman" panose="02020603050405020304" pitchFamily="18" charset="0"/>
              </a:rPr>
              <a:t>Hallås</a:t>
            </a:r>
            <a:r>
              <a:rPr lang="nb-NO" sz="2400" kern="100" dirty="0">
                <a:effectLst/>
                <a:ea typeface="Calibri" panose="020F0502020204030204" pitchFamily="34" charset="0"/>
                <a:cs typeface="Times New Roman" panose="02020603050405020304" pitchFamily="18" charset="0"/>
              </a:rPr>
              <a:t>, 2019). </a:t>
            </a:r>
            <a:r>
              <a:rPr lang="nb-NO" sz="2400" kern="0" dirty="0">
                <a:effectLst/>
                <a:ea typeface="Times New Roman" panose="02020603050405020304" pitchFamily="18" charset="0"/>
                <a:cs typeface="Calibri" panose="020F0502020204030204" pitchFamily="34" charset="0"/>
              </a:rPr>
              <a:t>Barrierer for forflytningen kan tenkes å være blant annet mangel på ressurser som utstyr og tid, dårlig vær, lite kunnskap og engasjement. Å forflytte undervisning utenfor klasserommet i ulike fag, kan gjøre at en lærer får konkretisert og iscenesatt undervisningen på andre måter enn innendørs. Uteundervisning kan også bidra til å skape betydning for elevene. Hva er det lærerne ser på som sentrale faktorer i hva som kan fremme og hemme gjennomføring av forflyttet mat- og helseundervisning?</a:t>
            </a:r>
          </a:p>
          <a:p>
            <a:endParaRPr lang="nb-NO" sz="2400" kern="100" dirty="0">
              <a:effectLst/>
              <a:ea typeface="Calibri" panose="020F0502020204030204" pitchFamily="34" charset="0"/>
              <a:cs typeface="Times New Roman" panose="02020603050405020304" pitchFamily="18" charset="0"/>
            </a:endParaRPr>
          </a:p>
          <a:p>
            <a:r>
              <a:rPr lang="nb-NO" sz="2400" kern="0" dirty="0">
                <a:effectLst/>
                <a:ea typeface="Times New Roman" panose="02020603050405020304" pitchFamily="18" charset="0"/>
                <a:cs typeface="Calibri" panose="020F0502020204030204" pitchFamily="34" charset="0"/>
              </a:rPr>
              <a:t>Masterprosjektet mitt er en del av et NFR-finansiert forskningsprosjekt: TASTE </a:t>
            </a:r>
            <a:r>
              <a:rPr lang="nb-NO" sz="2400" kern="0" dirty="0" err="1">
                <a:effectLst/>
                <a:ea typeface="Times New Roman" panose="02020603050405020304" pitchFamily="18" charset="0"/>
                <a:cs typeface="Calibri" panose="020F0502020204030204" pitchFamily="34" charset="0"/>
              </a:rPr>
              <a:t>Didactics</a:t>
            </a:r>
            <a:r>
              <a:rPr lang="nb-NO" sz="2400" kern="0" dirty="0">
                <a:effectLst/>
                <a:ea typeface="Times New Roman" panose="02020603050405020304" pitchFamily="18" charset="0"/>
                <a:cs typeface="Calibri" panose="020F0502020204030204" pitchFamily="34" charset="0"/>
              </a:rPr>
              <a:t>, som overordnet handler om å la barn ta informerte og reflekterte matvalg basert på kritisk tenking. Masterprosjektet er tilknyttet et av temaområdene som omhandler kartlegging av mat- og helseundervisning utenfor klasserommet. Min tilnærming handler om å undersøke noen av lærernes erfaringer med mat- og helseundervisning utendørs.</a:t>
            </a:r>
            <a:endParaRPr lang="nb-NO" sz="2400" kern="100" dirty="0">
              <a:effectLst/>
              <a:ea typeface="Calibri" panose="020F0502020204030204" pitchFamily="34" charset="0"/>
              <a:cs typeface="Times New Roman" panose="02020603050405020304" pitchFamily="18" charset="0"/>
            </a:endParaRPr>
          </a:p>
        </p:txBody>
      </p:sp>
      <p:pic>
        <p:nvPicPr>
          <p:cNvPr id="19" name="Plassholder for innhold 3" descr="Et bilde som inneholder Font, logo, Grafikk, tekst&#10;&#10;Automatisk generert beskrivelse">
            <a:extLst>
              <a:ext uri="{FF2B5EF4-FFF2-40B4-BE49-F238E27FC236}">
                <a16:creationId xmlns:a16="http://schemas.microsoft.com/office/drawing/2014/main" id="{1879C6C0-D14A-07F3-971B-BE203674B287}"/>
              </a:ext>
            </a:extLst>
          </p:cNvPr>
          <p:cNvPicPr>
            <a:picLocks noChangeAspect="1"/>
          </p:cNvPicPr>
          <p:nvPr/>
        </p:nvPicPr>
        <p:blipFill>
          <a:blip r:embed="rId2"/>
          <a:stretch>
            <a:fillRect/>
          </a:stretch>
        </p:blipFill>
        <p:spPr>
          <a:xfrm>
            <a:off x="14860229" y="14885969"/>
            <a:ext cx="5917368" cy="4535469"/>
          </a:xfrm>
          <a:prstGeom prst="rect">
            <a:avLst/>
          </a:prstGeom>
        </p:spPr>
      </p:pic>
      <p:sp>
        <p:nvSpPr>
          <p:cNvPr id="20" name="Rectangle 18">
            <a:extLst>
              <a:ext uri="{FF2B5EF4-FFF2-40B4-BE49-F238E27FC236}">
                <a16:creationId xmlns:a16="http://schemas.microsoft.com/office/drawing/2014/main" id="{3F0BDE82-56CA-D41A-A49B-6AB9DDFB04D5}"/>
              </a:ext>
            </a:extLst>
          </p:cNvPr>
          <p:cNvSpPr>
            <a:spLocks noChangeArrowheads="1"/>
          </p:cNvSpPr>
          <p:nvPr/>
        </p:nvSpPr>
        <p:spPr bwMode="auto">
          <a:xfrm>
            <a:off x="783163" y="21389606"/>
            <a:ext cx="75274148" cy="5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pic>
        <p:nvPicPr>
          <p:cNvPr id="1041" name="Bilde 2" descr="Ingen beskrivelse er tilgjengelig.">
            <a:extLst>
              <a:ext uri="{FF2B5EF4-FFF2-40B4-BE49-F238E27FC236}">
                <a16:creationId xmlns:a16="http://schemas.microsoft.com/office/drawing/2014/main" id="{DDF9146D-D61C-C79E-6D09-6285BC21B17C}"/>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17624" t="13053" b="4393"/>
          <a:stretch>
            <a:fillRect/>
          </a:stretch>
        </p:blipFill>
        <p:spPr bwMode="auto">
          <a:xfrm>
            <a:off x="14860229" y="6537148"/>
            <a:ext cx="2756739" cy="366868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A9C2CB11-4255-87E6-9478-FCFBF8EFE37D}"/>
              </a:ext>
            </a:extLst>
          </p:cNvPr>
          <p:cNvSpPr>
            <a:spLocks noChangeArrowheads="1"/>
          </p:cNvSpPr>
          <p:nvPr/>
        </p:nvSpPr>
        <p:spPr bwMode="auto">
          <a:xfrm>
            <a:off x="5793254" y="21323020"/>
            <a:ext cx="71643656" cy="4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pic>
        <p:nvPicPr>
          <p:cNvPr id="1043" name="Bilde 1" descr="Ingen beskrivelse er tilgjengelig.">
            <a:extLst>
              <a:ext uri="{FF2B5EF4-FFF2-40B4-BE49-F238E27FC236}">
                <a16:creationId xmlns:a16="http://schemas.microsoft.com/office/drawing/2014/main" id="{0B7F69C3-65EF-138E-51F3-F4F549E57F4B}"/>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7818913" y="6545168"/>
            <a:ext cx="2771313" cy="366869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2">
            <a:extLst>
              <a:ext uri="{FF2B5EF4-FFF2-40B4-BE49-F238E27FC236}">
                <a16:creationId xmlns:a16="http://schemas.microsoft.com/office/drawing/2014/main" id="{87F8BBBE-3D5F-E80F-5F14-3F6DE7A44678}"/>
              </a:ext>
            </a:extLst>
          </p:cNvPr>
          <p:cNvSpPr>
            <a:spLocks noChangeArrowheads="1"/>
          </p:cNvSpPr>
          <p:nvPr/>
        </p:nvSpPr>
        <p:spPr bwMode="auto">
          <a:xfrm>
            <a:off x="11000505" y="21719262"/>
            <a:ext cx="578675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pic>
        <p:nvPicPr>
          <p:cNvPr id="1045" name="Bilde 4" descr="Ingen beskrivelse er tilgjengelig.">
            <a:extLst>
              <a:ext uri="{FF2B5EF4-FFF2-40B4-BE49-F238E27FC236}">
                <a16:creationId xmlns:a16="http://schemas.microsoft.com/office/drawing/2014/main" id="{4ABC18EF-7E1F-D2FF-E08D-6974C8294FDE}"/>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4826692" y="10396153"/>
            <a:ext cx="2790276" cy="372036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4">
            <a:extLst>
              <a:ext uri="{FF2B5EF4-FFF2-40B4-BE49-F238E27FC236}">
                <a16:creationId xmlns:a16="http://schemas.microsoft.com/office/drawing/2014/main" id="{5DB6CA2E-9E2A-C6F6-A3C4-29B9558B25CF}"/>
              </a:ext>
            </a:extLst>
          </p:cNvPr>
          <p:cNvSpPr>
            <a:spLocks noChangeArrowheads="1"/>
          </p:cNvSpPr>
          <p:nvPr/>
        </p:nvSpPr>
        <p:spPr bwMode="auto">
          <a:xfrm>
            <a:off x="15885627" y="21732684"/>
            <a:ext cx="540493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pic>
        <p:nvPicPr>
          <p:cNvPr id="1047" name="Bilde 5" descr="Ingen beskrivelse er tilgjengelig.">
            <a:extLst>
              <a:ext uri="{FF2B5EF4-FFF2-40B4-BE49-F238E27FC236}">
                <a16:creationId xmlns:a16="http://schemas.microsoft.com/office/drawing/2014/main" id="{5FD427A6-A655-5ADE-E640-C08DA29835CC}"/>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7818913" y="10402572"/>
            <a:ext cx="2751517" cy="3668689"/>
          </a:xfrm>
          <a:prstGeom prst="rect">
            <a:avLst/>
          </a:prstGeom>
          <a:noFill/>
          <a:extLst>
            <a:ext uri="{909E8E84-426E-40DD-AFC4-6F175D3DCCD1}">
              <a14:hiddenFill xmlns:a14="http://schemas.microsoft.com/office/drawing/2010/main">
                <a:solidFill>
                  <a:srgbClr val="FFFFFF"/>
                </a:solidFill>
              </a14:hiddenFill>
            </a:ext>
          </a:extLst>
        </p:spPr>
      </p:pic>
      <p:sp>
        <p:nvSpPr>
          <p:cNvPr id="24" name="TekstSylinder 23">
            <a:extLst>
              <a:ext uri="{FF2B5EF4-FFF2-40B4-BE49-F238E27FC236}">
                <a16:creationId xmlns:a16="http://schemas.microsoft.com/office/drawing/2014/main" id="{AEBBF04D-A7EE-397E-F8C6-E0192E745DDD}"/>
              </a:ext>
            </a:extLst>
          </p:cNvPr>
          <p:cNvSpPr txBox="1"/>
          <p:nvPr/>
        </p:nvSpPr>
        <p:spPr>
          <a:xfrm>
            <a:off x="747158" y="24520396"/>
            <a:ext cx="10034501" cy="3867725"/>
          </a:xfrm>
          <a:prstGeom prst="rect">
            <a:avLst/>
          </a:prstGeom>
          <a:noFill/>
        </p:spPr>
        <p:txBody>
          <a:bodyPr wrap="square" rtlCol="0">
            <a:spAutoFit/>
          </a:bodyPr>
          <a:lstStyle/>
          <a:p>
            <a:pPr defTabSz="720070">
              <a:spcBef>
                <a:spcPts val="788"/>
              </a:spcBef>
              <a:buClr>
                <a:schemeClr val="accent1"/>
              </a:buClr>
            </a:pPr>
            <a:r>
              <a:rPr lang="nb-NO" sz="4800" dirty="0">
                <a:solidFill>
                  <a:schemeClr val="tx2"/>
                </a:solidFill>
              </a:rPr>
              <a:t>Resultat: in progress</a:t>
            </a:r>
          </a:p>
          <a:p>
            <a:pPr defTabSz="720070">
              <a:spcBef>
                <a:spcPts val="788"/>
              </a:spcBef>
              <a:buClr>
                <a:schemeClr val="accent1"/>
              </a:buClr>
            </a:pPr>
            <a:r>
              <a:rPr lang="nb-NO" sz="2400" kern="0" dirty="0">
                <a:solidFill>
                  <a:schemeClr val="tx2"/>
                </a:solidFill>
                <a:cs typeface="Calibri" panose="020F0502020204030204" pitchFamily="34" charset="0"/>
              </a:rPr>
              <a:t>Kunnskaper fra prosjektet kan bidra til:</a:t>
            </a:r>
          </a:p>
          <a:p>
            <a:pPr marL="342900" indent="-342900" defTabSz="720070">
              <a:spcBef>
                <a:spcPts val="788"/>
              </a:spcBef>
              <a:buClr>
                <a:schemeClr val="accent1"/>
              </a:buClr>
              <a:buFont typeface="Arial" panose="020B0604020202020204" pitchFamily="34" charset="0"/>
              <a:buChar char="•"/>
            </a:pPr>
            <a:r>
              <a:rPr lang="nb-NO" sz="2400" kern="0" dirty="0">
                <a:solidFill>
                  <a:schemeClr val="tx2"/>
                </a:solidFill>
                <a:cs typeface="Calibri" panose="020F0502020204030204" pitchFamily="34" charset="0"/>
              </a:rPr>
              <a:t>Nye perspektiver på lærernes undervisningspraksis</a:t>
            </a:r>
          </a:p>
          <a:p>
            <a:pPr marL="342900" lvl="0" indent="-342900" defTabSz="720070">
              <a:spcBef>
                <a:spcPts val="788"/>
              </a:spcBef>
              <a:buClr>
                <a:schemeClr val="accent1"/>
              </a:buClr>
              <a:buFont typeface="Arial" panose="020B0604020202020204" pitchFamily="34" charset="0"/>
              <a:buChar char="•"/>
            </a:pPr>
            <a:r>
              <a:rPr lang="nb-NO" sz="2400" kern="0" dirty="0">
                <a:solidFill>
                  <a:schemeClr val="tx2"/>
                </a:solidFill>
                <a:cs typeface="Calibri" panose="020F0502020204030204" pitchFamily="34" charset="0"/>
              </a:rPr>
              <a:t>Nye didaktiske modeller for utendørs undervisning</a:t>
            </a:r>
          </a:p>
          <a:p>
            <a:pPr marL="342900" lvl="0" indent="-342900" defTabSz="720070">
              <a:spcBef>
                <a:spcPts val="788"/>
              </a:spcBef>
              <a:buClr>
                <a:schemeClr val="accent1"/>
              </a:buClr>
              <a:buFont typeface="Arial" panose="020B0604020202020204" pitchFamily="34" charset="0"/>
              <a:buChar char="•"/>
            </a:pPr>
            <a:r>
              <a:rPr lang="nb-NO" sz="2400" kern="0" dirty="0">
                <a:solidFill>
                  <a:schemeClr val="tx2"/>
                </a:solidFill>
                <a:cs typeface="Calibri" panose="020F0502020204030204" pitchFamily="34" charset="0"/>
              </a:rPr>
              <a:t>At miljødimensjonen i det tverrfaglige temaet bærekraftig utvikling i faget mat og helse blir satt økt fokus på</a:t>
            </a:r>
          </a:p>
          <a:p>
            <a:pPr defTabSz="720070">
              <a:spcBef>
                <a:spcPts val="788"/>
              </a:spcBef>
              <a:buClr>
                <a:schemeClr val="accent1"/>
              </a:buClr>
            </a:pPr>
            <a:endParaRPr lang="nb-NO" sz="4400" dirty="0">
              <a:solidFill>
                <a:schemeClr val="tx2"/>
              </a:solidFill>
            </a:endParaRPr>
          </a:p>
        </p:txBody>
      </p:sp>
      <p:sp>
        <p:nvSpPr>
          <p:cNvPr id="25" name="TekstSylinder 24">
            <a:extLst>
              <a:ext uri="{FF2B5EF4-FFF2-40B4-BE49-F238E27FC236}">
                <a16:creationId xmlns:a16="http://schemas.microsoft.com/office/drawing/2014/main" id="{885A4E62-5A31-EAD7-7DE3-F480339CBF83}"/>
              </a:ext>
            </a:extLst>
          </p:cNvPr>
          <p:cNvSpPr txBox="1"/>
          <p:nvPr/>
        </p:nvSpPr>
        <p:spPr>
          <a:xfrm>
            <a:off x="12666555" y="24374229"/>
            <a:ext cx="7903875" cy="5816977"/>
          </a:xfrm>
          <a:prstGeom prst="rect">
            <a:avLst/>
          </a:prstGeom>
          <a:noFill/>
        </p:spPr>
        <p:txBody>
          <a:bodyPr wrap="square" rtlCol="0">
            <a:spAutoFit/>
          </a:bodyPr>
          <a:lstStyle/>
          <a:p>
            <a:pPr defTabSz="720070">
              <a:spcBef>
                <a:spcPts val="788"/>
              </a:spcBef>
              <a:buClr>
                <a:schemeClr val="accent1"/>
              </a:buClr>
            </a:pPr>
            <a:r>
              <a:rPr lang="nb-NO" sz="4000" dirty="0">
                <a:solidFill>
                  <a:schemeClr val="tx2"/>
                </a:solidFill>
              </a:rPr>
              <a:t>Referanser</a:t>
            </a:r>
          </a:p>
          <a:p>
            <a:pPr>
              <a:lnSpc>
                <a:spcPct val="150000"/>
              </a:lnSpc>
            </a:pPr>
            <a:r>
              <a:rPr lang="nb-NO" sz="1200" kern="100" dirty="0" err="1">
                <a:effectLst/>
                <a:ea typeface="Calibri" panose="020F0502020204030204" pitchFamily="34" charset="0"/>
                <a:cs typeface="Times New Roman" panose="02020603050405020304" pitchFamily="18" charset="0"/>
              </a:rPr>
              <a:t>Grimsæth</a:t>
            </a:r>
            <a:r>
              <a:rPr lang="nb-NO" sz="1200" kern="100" dirty="0">
                <a:effectLst/>
                <a:ea typeface="Calibri" panose="020F0502020204030204" pitchFamily="34" charset="0"/>
                <a:cs typeface="Times New Roman" panose="02020603050405020304" pitchFamily="18" charset="0"/>
              </a:rPr>
              <a:t>, G. &amp; </a:t>
            </a:r>
            <a:r>
              <a:rPr lang="nb-NO" sz="1200" kern="100" dirty="0" err="1">
                <a:effectLst/>
                <a:ea typeface="Calibri" panose="020F0502020204030204" pitchFamily="34" charset="0"/>
                <a:cs typeface="Times New Roman" panose="02020603050405020304" pitchFamily="18" charset="0"/>
              </a:rPr>
              <a:t>Hallås</a:t>
            </a:r>
            <a:r>
              <a:rPr lang="nb-NO" sz="1200" kern="100" dirty="0">
                <a:effectLst/>
                <a:ea typeface="Calibri" panose="020F0502020204030204" pitchFamily="34" charset="0"/>
                <a:cs typeface="Times New Roman" panose="02020603050405020304" pitchFamily="18" charset="0"/>
              </a:rPr>
              <a:t>, O. (2019). </a:t>
            </a:r>
            <a:r>
              <a:rPr lang="nb-NO" sz="1200" i="1" kern="100" dirty="0">
                <a:effectLst/>
                <a:ea typeface="Calibri" panose="020F0502020204030204" pitchFamily="34" charset="0"/>
                <a:cs typeface="Times New Roman" panose="02020603050405020304" pitchFamily="18" charset="0"/>
              </a:rPr>
              <a:t>Undervisningspraksis. </a:t>
            </a:r>
            <a:r>
              <a:rPr lang="nb-NO" sz="1200" kern="100" dirty="0">
                <a:effectLst/>
                <a:ea typeface="Calibri" panose="020F0502020204030204" pitchFamily="34" charset="0"/>
                <a:cs typeface="Times New Roman" panose="02020603050405020304" pitchFamily="18" charset="0"/>
              </a:rPr>
              <a:t>Gyldendal</a:t>
            </a:r>
          </a:p>
          <a:p>
            <a:pPr>
              <a:lnSpc>
                <a:spcPct val="150000"/>
              </a:lnSpc>
            </a:pPr>
            <a:r>
              <a:rPr lang="nb-NO" sz="1200" kern="100" dirty="0">
                <a:solidFill>
                  <a:srgbClr val="000000"/>
                </a:solidFill>
                <a:effectLst/>
                <a:ea typeface="Calibri" panose="020F0502020204030204" pitchFamily="34" charset="0"/>
                <a:cs typeface="Times New Roman" panose="02020603050405020304" pitchFamily="18" charset="0"/>
              </a:rPr>
              <a:t>Høgheim, S. (2020). </a:t>
            </a:r>
            <a:r>
              <a:rPr lang="nb-NO" sz="1200" i="1" kern="100" dirty="0">
                <a:solidFill>
                  <a:srgbClr val="000000"/>
                </a:solidFill>
                <a:effectLst/>
                <a:ea typeface="Calibri" panose="020F0502020204030204" pitchFamily="34" charset="0"/>
                <a:cs typeface="Times New Roman" panose="02020603050405020304" pitchFamily="18" charset="0"/>
              </a:rPr>
              <a:t>Masteroppgaven i GLU</a:t>
            </a:r>
            <a:r>
              <a:rPr lang="nb-NO" sz="1200" kern="100" dirty="0">
                <a:solidFill>
                  <a:srgbClr val="000000"/>
                </a:solidFill>
                <a:effectLst/>
                <a:ea typeface="Calibri" panose="020F0502020204030204" pitchFamily="34" charset="0"/>
                <a:cs typeface="Times New Roman" panose="02020603050405020304" pitchFamily="18" charset="0"/>
              </a:rPr>
              <a:t>. Fagbokforlaget.</a:t>
            </a:r>
            <a:endParaRPr lang="nb-NO" sz="1200" kern="100" dirty="0">
              <a:effectLst/>
              <a:ea typeface="Calibri" panose="020F0502020204030204" pitchFamily="34" charset="0"/>
              <a:cs typeface="Times New Roman" panose="02020603050405020304" pitchFamily="18" charset="0"/>
            </a:endParaRPr>
          </a:p>
          <a:p>
            <a:pPr>
              <a:lnSpc>
                <a:spcPct val="150000"/>
              </a:lnSpc>
            </a:pPr>
            <a:r>
              <a:rPr lang="nb-NO" sz="1200" kern="100" dirty="0">
                <a:solidFill>
                  <a:srgbClr val="000000"/>
                </a:solidFill>
                <a:effectLst/>
                <a:ea typeface="Calibri" panose="020F0502020204030204" pitchFamily="34" charset="0"/>
                <a:cs typeface="Times New Roman" panose="02020603050405020304" pitchFamily="18" charset="0"/>
              </a:rPr>
              <a:t>Jordet, A. N. (2010). </a:t>
            </a:r>
            <a:r>
              <a:rPr lang="nb-NO" sz="1200" i="1" kern="100" dirty="0">
                <a:solidFill>
                  <a:srgbClr val="000000"/>
                </a:solidFill>
                <a:effectLst/>
                <a:ea typeface="Calibri" panose="020F0502020204030204" pitchFamily="34" charset="0"/>
                <a:cs typeface="Times New Roman" panose="02020603050405020304" pitchFamily="18" charset="0"/>
              </a:rPr>
              <a:t>Klasserommet utenfor: Tilpasset opplæring i et utvidet læringsrom </a:t>
            </a:r>
            <a:r>
              <a:rPr lang="nb-NO" sz="1200" kern="100" dirty="0">
                <a:solidFill>
                  <a:srgbClr val="000000"/>
                </a:solidFill>
                <a:effectLst/>
                <a:ea typeface="Calibri" panose="020F0502020204030204" pitchFamily="34" charset="0"/>
                <a:cs typeface="Times New Roman" panose="02020603050405020304" pitchFamily="18" charset="0"/>
              </a:rPr>
              <a:t>(1.utg.). Cappelen Damm.</a:t>
            </a:r>
            <a:endParaRPr lang="nb-NO" sz="1200" kern="100" dirty="0">
              <a:effectLst/>
              <a:ea typeface="Calibri" panose="020F0502020204030204" pitchFamily="34" charset="0"/>
              <a:cs typeface="Times New Roman" panose="02020603050405020304" pitchFamily="18" charset="0"/>
            </a:endParaRPr>
          </a:p>
          <a:p>
            <a:pPr>
              <a:lnSpc>
                <a:spcPct val="150000"/>
              </a:lnSpc>
            </a:pPr>
            <a:r>
              <a:rPr lang="nb-NO" sz="1200" kern="100" dirty="0">
                <a:effectLst/>
                <a:ea typeface="Calibri" panose="020F0502020204030204" pitchFamily="34" charset="0"/>
                <a:cs typeface="Times New Roman" panose="02020603050405020304" pitchFamily="18" charset="0"/>
              </a:rPr>
              <a:t>Kunnskapsdepartementet. (2017)</a:t>
            </a:r>
            <a:r>
              <a:rPr lang="nb-NO" sz="1200" i="1" kern="100" dirty="0">
                <a:effectLst/>
                <a:ea typeface="Calibri" panose="020F0502020204030204" pitchFamily="34" charset="0"/>
                <a:cs typeface="Times New Roman" panose="02020603050405020304" pitchFamily="18" charset="0"/>
              </a:rPr>
              <a:t>. Overordnet del- Profesjonsfellesskap og skoleutvikling.</a:t>
            </a:r>
            <a:r>
              <a:rPr lang="nb-NO" sz="1200" kern="100" dirty="0">
                <a:effectLst/>
                <a:ea typeface="Calibri" panose="020F0502020204030204" pitchFamily="34" charset="0"/>
                <a:cs typeface="Times New Roman" panose="02020603050405020304" pitchFamily="18" charset="0"/>
              </a:rPr>
              <a:t> Fastsatt som forskrift ved kongelig resolusjon. Læreplanverket for Kunnskapsløftet 2020. </a:t>
            </a:r>
            <a:r>
              <a:rPr lang="nb-NO" sz="1200" u="sng" kern="100" dirty="0">
                <a:solidFill>
                  <a:srgbClr val="0000FF"/>
                </a:solidFill>
                <a:effectLst/>
                <a:ea typeface="Calibri" panose="020F0502020204030204" pitchFamily="34" charset="0"/>
                <a:cs typeface="Times New Roman" panose="02020603050405020304" pitchFamily="18" charset="0"/>
                <a:hlinkClick r:id="rId11"/>
              </a:rPr>
              <a:t>https://www.regjeringen.no/no/dokumenter/verdier-og-prinsipper-for-grunnopplaringen/id2570003/</a:t>
            </a:r>
            <a:r>
              <a:rPr lang="nb-NO" sz="1200" kern="100" dirty="0">
                <a:effectLst/>
                <a:ea typeface="Calibri" panose="020F0502020204030204" pitchFamily="34" charset="0"/>
                <a:cs typeface="Times New Roman" panose="02020603050405020304" pitchFamily="18" charset="0"/>
              </a:rPr>
              <a:t> </a:t>
            </a:r>
          </a:p>
          <a:p>
            <a:pPr>
              <a:lnSpc>
                <a:spcPct val="150000"/>
              </a:lnSpc>
            </a:pPr>
            <a:r>
              <a:rPr lang="en-US" sz="1200" kern="100" dirty="0" err="1">
                <a:solidFill>
                  <a:srgbClr val="000000"/>
                </a:solidFill>
                <a:effectLst/>
                <a:ea typeface="Calibri" panose="020F0502020204030204" pitchFamily="34" charset="0"/>
                <a:cs typeface="Times New Roman" panose="02020603050405020304" pitchFamily="18" charset="0"/>
              </a:rPr>
              <a:t>Winje</a:t>
            </a:r>
            <a:r>
              <a:rPr lang="en-US" sz="1200" kern="100" dirty="0">
                <a:solidFill>
                  <a:srgbClr val="000000"/>
                </a:solidFill>
                <a:effectLst/>
                <a:ea typeface="Calibri" panose="020F0502020204030204" pitchFamily="34" charset="0"/>
                <a:cs typeface="Times New Roman" panose="02020603050405020304" pitchFamily="18" charset="0"/>
              </a:rPr>
              <a:t>, </a:t>
            </a:r>
            <a:r>
              <a:rPr lang="en-US" sz="1200" kern="100" dirty="0" err="1">
                <a:solidFill>
                  <a:srgbClr val="000000"/>
                </a:solidFill>
                <a:effectLst/>
                <a:ea typeface="Calibri" panose="020F0502020204030204" pitchFamily="34" charset="0"/>
                <a:cs typeface="Times New Roman" panose="02020603050405020304" pitchFamily="18" charset="0"/>
              </a:rPr>
              <a:t>Ø</a:t>
            </a:r>
            <a:r>
              <a:rPr lang="en-US" sz="1200" kern="100" dirty="0">
                <a:solidFill>
                  <a:srgbClr val="000000"/>
                </a:solidFill>
                <a:effectLst/>
                <a:ea typeface="Calibri" panose="020F0502020204030204" pitchFamily="34" charset="0"/>
                <a:cs typeface="Times New Roman" panose="02020603050405020304" pitchFamily="18" charset="0"/>
              </a:rPr>
              <a:t>. &amp; </a:t>
            </a:r>
            <a:r>
              <a:rPr lang="en-US" sz="1200" kern="100" dirty="0" err="1">
                <a:solidFill>
                  <a:srgbClr val="000000"/>
                </a:solidFill>
                <a:effectLst/>
                <a:ea typeface="Calibri" panose="020F0502020204030204" pitchFamily="34" charset="0"/>
                <a:cs typeface="Times New Roman" panose="02020603050405020304" pitchFamily="18" charset="0"/>
              </a:rPr>
              <a:t>Løndal</a:t>
            </a:r>
            <a:r>
              <a:rPr lang="en-US" sz="1200" kern="100" dirty="0">
                <a:solidFill>
                  <a:srgbClr val="000000"/>
                </a:solidFill>
                <a:effectLst/>
                <a:ea typeface="Calibri" panose="020F0502020204030204" pitchFamily="34" charset="0"/>
                <a:cs typeface="Times New Roman" panose="02020603050405020304" pitchFamily="18" charset="0"/>
              </a:rPr>
              <a:t>, K. (2021). Theoretical and practical, but rarely integrated: Norwegian primary school teachers’ intentions and practices of teaching outside the classroom. </a:t>
            </a:r>
            <a:r>
              <a:rPr lang="en-US" sz="1200" i="1" kern="100" dirty="0">
                <a:solidFill>
                  <a:srgbClr val="000000"/>
                </a:solidFill>
                <a:effectLst/>
                <a:ea typeface="Calibri" panose="020F0502020204030204" pitchFamily="34" charset="0"/>
                <a:cs typeface="Times New Roman" panose="02020603050405020304" pitchFamily="18" charset="0"/>
              </a:rPr>
              <a:t>Journal of Outdoor and Environmental Education</a:t>
            </a:r>
            <a:r>
              <a:rPr lang="en-US" sz="1200" kern="100" dirty="0">
                <a:solidFill>
                  <a:srgbClr val="000000"/>
                </a:solidFill>
                <a:effectLst/>
                <a:ea typeface="Calibri" panose="020F0502020204030204" pitchFamily="34" charset="0"/>
                <a:cs typeface="Times New Roman" panose="02020603050405020304" pitchFamily="18" charset="0"/>
              </a:rPr>
              <a:t>, </a:t>
            </a:r>
            <a:r>
              <a:rPr lang="en-US" sz="1200" i="1" kern="100" dirty="0">
                <a:solidFill>
                  <a:srgbClr val="000000"/>
                </a:solidFill>
                <a:effectLst/>
                <a:ea typeface="Calibri" panose="020F0502020204030204" pitchFamily="34" charset="0"/>
                <a:cs typeface="Times New Roman" panose="02020603050405020304" pitchFamily="18" charset="0"/>
              </a:rPr>
              <a:t>24</a:t>
            </a:r>
            <a:r>
              <a:rPr lang="en-US" sz="1200" kern="100" dirty="0">
                <a:solidFill>
                  <a:srgbClr val="000000"/>
                </a:solidFill>
                <a:effectLst/>
                <a:ea typeface="Calibri" panose="020F0502020204030204" pitchFamily="34" charset="0"/>
                <a:cs typeface="Times New Roman" panose="02020603050405020304" pitchFamily="18" charset="0"/>
              </a:rPr>
              <a:t>(2), 133–150. </a:t>
            </a:r>
            <a:r>
              <a:rPr lang="en-US" sz="1200" u="sng" kern="100" dirty="0">
                <a:solidFill>
                  <a:srgbClr val="0000FF"/>
                </a:solidFill>
                <a:effectLst/>
                <a:ea typeface="Calibri" panose="020F0502020204030204" pitchFamily="34" charset="0"/>
                <a:cs typeface="Times New Roman" panose="02020603050405020304" pitchFamily="18" charset="0"/>
                <a:hlinkClick r:id="rId12"/>
              </a:rPr>
              <a:t>https://doi.org/10.1007/s42322-021-00082-x</a:t>
            </a:r>
            <a:r>
              <a:rPr lang="en-US" sz="1200" kern="100" dirty="0">
                <a:solidFill>
                  <a:srgbClr val="000000"/>
                </a:solidFill>
                <a:effectLst/>
                <a:ea typeface="Calibri" panose="020F0502020204030204" pitchFamily="34" charset="0"/>
                <a:cs typeface="Times New Roman" panose="02020603050405020304" pitchFamily="18" charset="0"/>
              </a:rPr>
              <a:t> </a:t>
            </a:r>
            <a:endParaRPr lang="nb-NO" sz="1200" kern="100" dirty="0">
              <a:effectLst/>
              <a:ea typeface="Calibri" panose="020F0502020204030204" pitchFamily="34" charset="0"/>
              <a:cs typeface="Times New Roman" panose="02020603050405020304" pitchFamily="18" charset="0"/>
            </a:endParaRPr>
          </a:p>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nb-NO" sz="1200" kern="100" dirty="0">
                <a:effectLst/>
                <a:ea typeface="Calibri" panose="020F0502020204030204" pitchFamily="34" charset="0"/>
                <a:cs typeface="Times New Roman" panose="02020603050405020304" pitchFamily="18" charset="0"/>
              </a:rPr>
              <a:t>Fauskanger, J. &amp; Mosvold, R. (2014). Innholdsanalysens muligheter i utdanningsforskning.</a:t>
            </a:r>
          </a:p>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nb-NO" sz="1200" kern="100" dirty="0">
                <a:effectLst/>
                <a:ea typeface="Calibri" panose="020F0502020204030204" pitchFamily="34" charset="0"/>
                <a:cs typeface="Times New Roman" panose="02020603050405020304" pitchFamily="18" charset="0"/>
              </a:rPr>
              <a:t>Norsk pedagogisk tidsskrift, 98(2), 127–139. Hentet fra:</a:t>
            </a:r>
          </a:p>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nb-NO" sz="1200" u="sng" kern="100" dirty="0">
                <a:solidFill>
                  <a:srgbClr val="0000FF"/>
                </a:solidFill>
                <a:effectLst/>
                <a:ea typeface="Calibri" panose="020F0502020204030204" pitchFamily="34" charset="0"/>
                <a:cs typeface="Times New Roman" panose="02020603050405020304" pitchFamily="18" charset="0"/>
                <a:hlinkClick r:id="rId13"/>
              </a:rPr>
              <a:t>https://www.idunn.no/npt/2014/02/innholdsanalysens_muligheter_iutdanningsforskning</a:t>
            </a:r>
            <a:endParaRPr lang="nb-NO" sz="1200" kern="100" dirty="0">
              <a:effectLst/>
              <a:ea typeface="Calibri" panose="020F0502020204030204" pitchFamily="34" charset="0"/>
              <a:cs typeface="Times New Roman" panose="02020603050405020304" pitchFamily="18" charset="0"/>
            </a:endParaRPr>
          </a:p>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nb-NO" sz="1200" kern="100" dirty="0" err="1">
                <a:effectLst/>
                <a:ea typeface="Calibri" panose="020F0502020204030204" pitchFamily="34" charset="0"/>
                <a:cs typeface="Times New Roman" panose="02020603050405020304" pitchFamily="18" charset="0"/>
              </a:rPr>
              <a:t>Hsieh</a:t>
            </a:r>
            <a:r>
              <a:rPr lang="nb-NO" sz="1200" kern="100" dirty="0">
                <a:effectLst/>
                <a:ea typeface="Calibri" panose="020F0502020204030204" pitchFamily="34" charset="0"/>
                <a:cs typeface="Times New Roman" panose="02020603050405020304" pitchFamily="18" charset="0"/>
              </a:rPr>
              <a:t>, H.-F. &amp; Shannon, S. E. (2005). Three </a:t>
            </a:r>
            <a:r>
              <a:rPr lang="nb-NO" sz="1200" kern="100" dirty="0" err="1">
                <a:effectLst/>
                <a:ea typeface="Calibri" panose="020F0502020204030204" pitchFamily="34" charset="0"/>
                <a:cs typeface="Times New Roman" panose="02020603050405020304" pitchFamily="18" charset="0"/>
              </a:rPr>
              <a:t>approaches</a:t>
            </a:r>
            <a:r>
              <a:rPr lang="nb-NO" sz="1200" kern="100" dirty="0">
                <a:effectLst/>
                <a:ea typeface="Calibri" panose="020F0502020204030204" pitchFamily="34" charset="0"/>
                <a:cs typeface="Times New Roman" panose="02020603050405020304" pitchFamily="18" charset="0"/>
              </a:rPr>
              <a:t> to </a:t>
            </a:r>
            <a:r>
              <a:rPr lang="nb-NO" sz="1200" kern="100" dirty="0" err="1">
                <a:effectLst/>
                <a:ea typeface="Calibri" panose="020F0502020204030204" pitchFamily="34" charset="0"/>
                <a:cs typeface="Times New Roman" panose="02020603050405020304" pitchFamily="18" charset="0"/>
              </a:rPr>
              <a:t>qualitative</a:t>
            </a:r>
            <a:r>
              <a:rPr lang="nb-NO" sz="1200" kern="100" dirty="0">
                <a:effectLst/>
                <a:ea typeface="Calibri" panose="020F0502020204030204" pitchFamily="34" charset="0"/>
                <a:cs typeface="Times New Roman" panose="02020603050405020304" pitchFamily="18" charset="0"/>
              </a:rPr>
              <a:t> </a:t>
            </a:r>
            <a:r>
              <a:rPr lang="nb-NO" sz="1200" kern="100" dirty="0" err="1">
                <a:effectLst/>
                <a:ea typeface="Calibri" panose="020F0502020204030204" pitchFamily="34" charset="0"/>
                <a:cs typeface="Times New Roman" panose="02020603050405020304" pitchFamily="18" charset="0"/>
              </a:rPr>
              <a:t>content</a:t>
            </a:r>
            <a:r>
              <a:rPr lang="nb-NO" sz="1200" kern="100" dirty="0">
                <a:effectLst/>
                <a:ea typeface="Calibri" panose="020F0502020204030204" pitchFamily="34" charset="0"/>
                <a:cs typeface="Times New Roman" panose="02020603050405020304" pitchFamily="18" charset="0"/>
              </a:rPr>
              <a:t> </a:t>
            </a:r>
            <a:r>
              <a:rPr lang="nb-NO" sz="1200" kern="100" dirty="0" err="1">
                <a:effectLst/>
                <a:ea typeface="Calibri" panose="020F0502020204030204" pitchFamily="34" charset="0"/>
                <a:cs typeface="Times New Roman" panose="02020603050405020304" pitchFamily="18" charset="0"/>
              </a:rPr>
              <a:t>analysis</a:t>
            </a:r>
            <a:r>
              <a:rPr lang="nb-NO" sz="1200" kern="100" dirty="0">
                <a:effectLst/>
                <a:ea typeface="Calibri" panose="020F0502020204030204" pitchFamily="34" charset="0"/>
                <a:cs typeface="Times New Roman" panose="02020603050405020304" pitchFamily="18" charset="0"/>
              </a:rPr>
              <a:t>.</a:t>
            </a:r>
          </a:p>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nb-NO" sz="1200" kern="100" dirty="0" err="1">
                <a:effectLst/>
                <a:ea typeface="Calibri" panose="020F0502020204030204" pitchFamily="34" charset="0"/>
                <a:cs typeface="Times New Roman" panose="02020603050405020304" pitchFamily="18" charset="0"/>
              </a:rPr>
              <a:t>Qualitative</a:t>
            </a:r>
            <a:r>
              <a:rPr lang="nb-NO" sz="1200" kern="100" dirty="0">
                <a:effectLst/>
                <a:ea typeface="Calibri" panose="020F0502020204030204" pitchFamily="34" charset="0"/>
                <a:cs typeface="Times New Roman" panose="02020603050405020304" pitchFamily="18" charset="0"/>
              </a:rPr>
              <a:t> Health Research, 15(9), 1277–1288. </a:t>
            </a:r>
            <a:r>
              <a:rPr lang="nb-NO" sz="1200" kern="100" dirty="0" err="1">
                <a:effectLst/>
                <a:ea typeface="Calibri" panose="020F0502020204030204" pitchFamily="34" charset="0"/>
                <a:cs typeface="Times New Roman" panose="02020603050405020304" pitchFamily="18" charset="0"/>
              </a:rPr>
              <a:t>doi</a:t>
            </a:r>
            <a:r>
              <a:rPr lang="nb-NO" sz="1200" kern="100" dirty="0">
                <a:effectLst/>
                <a:ea typeface="Calibri" panose="020F0502020204030204" pitchFamily="34" charset="0"/>
                <a:cs typeface="Times New Roman" panose="02020603050405020304" pitchFamily="18" charset="0"/>
              </a:rPr>
              <a:t>:</a:t>
            </a:r>
          </a:p>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nb-NO" sz="1200" kern="100" dirty="0" err="1">
                <a:effectLst/>
                <a:ea typeface="Calibri" panose="020F0502020204030204" pitchFamily="34" charset="0"/>
                <a:cs typeface="Times New Roman" panose="02020603050405020304" pitchFamily="18" charset="0"/>
              </a:rPr>
              <a:t>https</a:t>
            </a:r>
            <a:r>
              <a:rPr lang="nb-NO" sz="1200" kern="100" dirty="0">
                <a:effectLst/>
                <a:ea typeface="Calibri" panose="020F0502020204030204" pitchFamily="34" charset="0"/>
                <a:cs typeface="Times New Roman" panose="02020603050405020304" pitchFamily="18" charset="0"/>
              </a:rPr>
              <a:t>://</a:t>
            </a:r>
            <a:r>
              <a:rPr lang="nb-NO" sz="1200" kern="100" dirty="0" err="1">
                <a:effectLst/>
                <a:ea typeface="Calibri" panose="020F0502020204030204" pitchFamily="34" charset="0"/>
                <a:cs typeface="Times New Roman" panose="02020603050405020304" pitchFamily="18" charset="0"/>
              </a:rPr>
              <a:t>doi.org</a:t>
            </a:r>
            <a:r>
              <a:rPr lang="nb-NO" sz="1200" kern="100" dirty="0">
                <a:effectLst/>
                <a:ea typeface="Calibri" panose="020F0502020204030204" pitchFamily="34" charset="0"/>
                <a:cs typeface="Times New Roman" panose="02020603050405020304" pitchFamily="18" charset="0"/>
              </a:rPr>
              <a:t>/10.1177/1049732305276687</a:t>
            </a:r>
          </a:p>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nb-NO" sz="1200" kern="100" dirty="0" err="1">
                <a:effectLst/>
                <a:ea typeface="Calibri" panose="020F0502020204030204" pitchFamily="34" charset="0"/>
                <a:cs typeface="Times New Roman" panose="02020603050405020304" pitchFamily="18" charset="0"/>
              </a:rPr>
              <a:t>Wistoft</a:t>
            </a:r>
            <a:r>
              <a:rPr lang="nb-NO" sz="1200" kern="100" dirty="0">
                <a:effectLst/>
                <a:ea typeface="Calibri" panose="020F0502020204030204" pitchFamily="34" charset="0"/>
                <a:cs typeface="Times New Roman" panose="02020603050405020304" pitchFamily="18" charset="0"/>
              </a:rPr>
              <a:t>, K. &amp; </a:t>
            </a:r>
            <a:r>
              <a:rPr lang="nb-NO" sz="1200" kern="100" dirty="0" err="1">
                <a:effectLst/>
                <a:ea typeface="Calibri" panose="020F0502020204030204" pitchFamily="34" charset="0"/>
                <a:cs typeface="Times New Roman" panose="02020603050405020304" pitchFamily="18" charset="0"/>
              </a:rPr>
              <a:t>Qvortrup</a:t>
            </a:r>
            <a:r>
              <a:rPr lang="nb-NO" sz="1200" kern="100" dirty="0">
                <a:effectLst/>
                <a:ea typeface="Calibri" panose="020F0502020204030204" pitchFamily="34" charset="0"/>
                <a:cs typeface="Times New Roman" panose="02020603050405020304" pitchFamily="18" charset="0"/>
              </a:rPr>
              <a:t>, L. (2017). </a:t>
            </a:r>
            <a:r>
              <a:rPr lang="nb-NO" sz="1200" kern="100" dirty="0" err="1">
                <a:effectLst/>
                <a:ea typeface="Calibri" panose="020F0502020204030204" pitchFamily="34" charset="0"/>
                <a:cs typeface="Times New Roman" panose="02020603050405020304" pitchFamily="18" charset="0"/>
              </a:rPr>
              <a:t>Smagens</a:t>
            </a:r>
            <a:r>
              <a:rPr lang="nb-NO" sz="1200" kern="100" dirty="0">
                <a:effectLst/>
                <a:ea typeface="Calibri" panose="020F0502020204030204" pitchFamily="34" charset="0"/>
                <a:cs typeface="Times New Roman" panose="02020603050405020304" pitchFamily="18" charset="0"/>
              </a:rPr>
              <a:t> </a:t>
            </a:r>
            <a:r>
              <a:rPr lang="nb-NO" sz="1200" kern="100" dirty="0" err="1">
                <a:effectLst/>
                <a:ea typeface="Calibri" panose="020F0502020204030204" pitchFamily="34" charset="0"/>
                <a:cs typeface="Times New Roman" panose="02020603050405020304" pitchFamily="18" charset="0"/>
              </a:rPr>
              <a:t>didaktik</a:t>
            </a:r>
            <a:r>
              <a:rPr lang="nb-NO" sz="1200" kern="100" dirty="0">
                <a:effectLst/>
                <a:ea typeface="Calibri" panose="020F0502020204030204" pitchFamily="34" charset="0"/>
                <a:cs typeface="Times New Roman" panose="02020603050405020304" pitchFamily="18" charset="0"/>
              </a:rPr>
              <a:t>. København: Akademisk Forlag </a:t>
            </a:r>
          </a:p>
          <a:p>
            <a:endParaRPr lang="nb-NO" sz="4400" dirty="0"/>
          </a:p>
        </p:txBody>
      </p:sp>
      <p:sp>
        <p:nvSpPr>
          <p:cNvPr id="26" name="TekstSylinder 25">
            <a:extLst>
              <a:ext uri="{FF2B5EF4-FFF2-40B4-BE49-F238E27FC236}">
                <a16:creationId xmlns:a16="http://schemas.microsoft.com/office/drawing/2014/main" id="{EEF309DA-468F-1EE6-9DC9-2DB6DAA41412}"/>
              </a:ext>
            </a:extLst>
          </p:cNvPr>
          <p:cNvSpPr txBox="1"/>
          <p:nvPr/>
        </p:nvSpPr>
        <p:spPr>
          <a:xfrm>
            <a:off x="8488944" y="19956364"/>
            <a:ext cx="11952990" cy="3724096"/>
          </a:xfrm>
          <a:prstGeom prst="rect">
            <a:avLst/>
          </a:prstGeom>
          <a:noFill/>
        </p:spPr>
        <p:txBody>
          <a:bodyPr wrap="square" rtlCol="0">
            <a:spAutoFit/>
          </a:bodyPr>
          <a:lstStyle/>
          <a:p>
            <a:r>
              <a:rPr lang="nb-NO" sz="4800" dirty="0">
                <a:solidFill>
                  <a:schemeClr val="tx2"/>
                </a:solidFill>
              </a:rPr>
              <a:t>Analyse</a:t>
            </a:r>
          </a:p>
          <a:p>
            <a:r>
              <a:rPr lang="nb-NO" sz="2400" kern="0" dirty="0">
                <a:solidFill>
                  <a:schemeClr val="tx2"/>
                </a:solidFill>
                <a:cs typeface="Calibri" panose="020F0502020204030204" pitchFamily="34" charset="0"/>
              </a:rPr>
              <a:t>Det vil blir gjennomført en innholdsanalyse (Fauskanger &amp; Mosvold, 2014; </a:t>
            </a:r>
            <a:r>
              <a:rPr lang="nb-NO" sz="2400" kern="0" dirty="0" err="1">
                <a:solidFill>
                  <a:schemeClr val="tx2"/>
                </a:solidFill>
                <a:cs typeface="Calibri" panose="020F0502020204030204" pitchFamily="34" charset="0"/>
              </a:rPr>
              <a:t>Hsieh</a:t>
            </a:r>
            <a:r>
              <a:rPr lang="nb-NO" sz="2400" kern="0" dirty="0">
                <a:solidFill>
                  <a:schemeClr val="tx2"/>
                </a:solidFill>
                <a:cs typeface="Calibri" panose="020F0502020204030204" pitchFamily="34" charset="0"/>
              </a:rPr>
              <a:t> &amp; Shannon, 2005) av de transkriberte intervjuene. En teoridrevet innholdsanalyse er av Fauskanger og Mosvold (2004) beskrevet som en tilnærming hvor man benytter en allerede utviklet teori eller et eksisterende teoretisk rammeverk. For denne studien har vi valgt </a:t>
            </a:r>
            <a:r>
              <a:rPr lang="nb-NO" sz="2400" kern="0" dirty="0" err="1">
                <a:solidFill>
                  <a:schemeClr val="tx2"/>
                </a:solidFill>
                <a:cs typeface="Calibri" panose="020F0502020204030204" pitchFamily="34" charset="0"/>
              </a:rPr>
              <a:t>Wistoft</a:t>
            </a:r>
            <a:r>
              <a:rPr lang="nb-NO" sz="2400" kern="0" dirty="0">
                <a:solidFill>
                  <a:schemeClr val="tx2"/>
                </a:solidFill>
                <a:cs typeface="Calibri" panose="020F0502020204030204" pitchFamily="34" charset="0"/>
              </a:rPr>
              <a:t> og </a:t>
            </a:r>
            <a:r>
              <a:rPr lang="nb-NO" sz="2400" kern="0" dirty="0" err="1">
                <a:solidFill>
                  <a:schemeClr val="tx2"/>
                </a:solidFill>
                <a:cs typeface="Calibri" panose="020F0502020204030204" pitchFamily="34" charset="0"/>
              </a:rPr>
              <a:t>Qvortrups</a:t>
            </a:r>
            <a:r>
              <a:rPr lang="nb-NO" sz="2400" kern="0" dirty="0">
                <a:solidFill>
                  <a:schemeClr val="tx2"/>
                </a:solidFill>
                <a:cs typeface="Calibri" panose="020F0502020204030204" pitchFamily="34" charset="0"/>
              </a:rPr>
              <a:t> (2017) smaksdidaktikk og smakssystematikk, som er inspirer av </a:t>
            </a:r>
            <a:r>
              <a:rPr lang="nb-NO" sz="2400" kern="0" dirty="0" err="1">
                <a:solidFill>
                  <a:schemeClr val="tx2"/>
                </a:solidFill>
                <a:cs typeface="Calibri" panose="020F0502020204030204" pitchFamily="34" charset="0"/>
              </a:rPr>
              <a:t>Luhmanns</a:t>
            </a:r>
            <a:r>
              <a:rPr lang="nb-NO" sz="2400" kern="0" dirty="0">
                <a:solidFill>
                  <a:schemeClr val="tx2"/>
                </a:solidFill>
                <a:cs typeface="Calibri" panose="020F0502020204030204" pitchFamily="34" charset="0"/>
              </a:rPr>
              <a:t> teori om sosiale systemer (figur 2). </a:t>
            </a:r>
          </a:p>
          <a:p>
            <a:endParaRPr lang="nb-NO" sz="4400" dirty="0">
              <a:solidFill>
                <a:schemeClr val="tx2"/>
              </a:solidFill>
            </a:endParaRPr>
          </a:p>
        </p:txBody>
      </p:sp>
      <p:sp>
        <p:nvSpPr>
          <p:cNvPr id="29" name="TekstSylinder 28">
            <a:extLst>
              <a:ext uri="{FF2B5EF4-FFF2-40B4-BE49-F238E27FC236}">
                <a16:creationId xmlns:a16="http://schemas.microsoft.com/office/drawing/2014/main" id="{5326E931-B45C-C027-DDFB-DC2C9EAE8F8F}"/>
              </a:ext>
            </a:extLst>
          </p:cNvPr>
          <p:cNvSpPr txBox="1"/>
          <p:nvPr/>
        </p:nvSpPr>
        <p:spPr>
          <a:xfrm>
            <a:off x="14826692" y="14125289"/>
            <a:ext cx="6313548" cy="1284647"/>
          </a:xfrm>
          <a:prstGeom prst="rect">
            <a:avLst/>
          </a:prstGeom>
          <a:noFill/>
        </p:spPr>
        <p:txBody>
          <a:bodyPr wrap="square" rtlCol="0">
            <a:spAutoFit/>
          </a:bodyPr>
          <a:lstStyle/>
          <a:p>
            <a:r>
              <a:rPr lang="nb-NO" sz="1800" kern="0" dirty="0">
                <a:solidFill>
                  <a:schemeClr val="tx2"/>
                </a:solidFill>
                <a:cs typeface="Calibri" panose="020F0502020204030204" pitchFamily="34" charset="0"/>
              </a:rPr>
              <a:t>Figur 1: Mat- og helseundervisning utendørs i praksis (private bilder)</a:t>
            </a:r>
          </a:p>
          <a:p>
            <a:endParaRPr lang="nb-NO" dirty="0"/>
          </a:p>
        </p:txBody>
      </p:sp>
      <p:pic>
        <p:nvPicPr>
          <p:cNvPr id="31" name="Bilde 30" descr="Et bilde som inneholder tekst, Post-it-lapp, Papirprodukt, Font&#10;&#10;Automatisk generert beskrivelse">
            <a:extLst>
              <a:ext uri="{FF2B5EF4-FFF2-40B4-BE49-F238E27FC236}">
                <a16:creationId xmlns:a16="http://schemas.microsoft.com/office/drawing/2014/main" id="{512202CF-6F01-C6E8-16C9-8C0F2918A0E3}"/>
              </a:ext>
            </a:extLst>
          </p:cNvPr>
          <p:cNvPicPr>
            <a:picLocks noChangeAspect="1"/>
          </p:cNvPicPr>
          <p:nvPr/>
        </p:nvPicPr>
        <p:blipFill>
          <a:blip r:embed="rId14"/>
          <a:stretch>
            <a:fillRect/>
          </a:stretch>
        </p:blipFill>
        <p:spPr>
          <a:xfrm>
            <a:off x="1663725" y="18027078"/>
            <a:ext cx="5758284" cy="5479200"/>
          </a:xfrm>
          <a:prstGeom prst="rect">
            <a:avLst/>
          </a:prstGeom>
        </p:spPr>
      </p:pic>
      <p:sp>
        <p:nvSpPr>
          <p:cNvPr id="32" name="TekstSylinder 31">
            <a:extLst>
              <a:ext uri="{FF2B5EF4-FFF2-40B4-BE49-F238E27FC236}">
                <a16:creationId xmlns:a16="http://schemas.microsoft.com/office/drawing/2014/main" id="{68F6B0D3-0736-63D3-AE71-B043AD4E692E}"/>
              </a:ext>
            </a:extLst>
          </p:cNvPr>
          <p:cNvSpPr txBox="1"/>
          <p:nvPr/>
        </p:nvSpPr>
        <p:spPr>
          <a:xfrm>
            <a:off x="1121471" y="23685100"/>
            <a:ext cx="6321441" cy="1007648"/>
          </a:xfrm>
          <a:prstGeom prst="rect">
            <a:avLst/>
          </a:prstGeom>
          <a:noFill/>
        </p:spPr>
        <p:txBody>
          <a:bodyPr wrap="square" rtlCol="0">
            <a:spAutoFit/>
          </a:bodyPr>
          <a:lstStyle/>
          <a:p>
            <a:r>
              <a:rPr lang="nb-NO" sz="1800" kern="0" dirty="0">
                <a:solidFill>
                  <a:schemeClr val="tx2"/>
                </a:solidFill>
                <a:cs typeface="Calibri" panose="020F0502020204030204" pitchFamily="34" charset="0"/>
              </a:rPr>
              <a:t> Figur 2: Sju smaksdimensjoner (</a:t>
            </a:r>
            <a:r>
              <a:rPr lang="nb-NO" sz="1800" kern="0" dirty="0" err="1">
                <a:solidFill>
                  <a:schemeClr val="tx2"/>
                </a:solidFill>
                <a:cs typeface="Calibri" panose="020F0502020204030204" pitchFamily="34" charset="0"/>
              </a:rPr>
              <a:t>Wistoft</a:t>
            </a:r>
            <a:r>
              <a:rPr lang="nb-NO" sz="1800" kern="0" dirty="0">
                <a:solidFill>
                  <a:schemeClr val="tx2"/>
                </a:solidFill>
                <a:cs typeface="Calibri" panose="020F0502020204030204" pitchFamily="34" charset="0"/>
              </a:rPr>
              <a:t> &amp; </a:t>
            </a:r>
            <a:r>
              <a:rPr lang="nb-NO" sz="1800" kern="0" dirty="0" err="1">
                <a:solidFill>
                  <a:schemeClr val="tx2"/>
                </a:solidFill>
                <a:cs typeface="Calibri" panose="020F0502020204030204" pitchFamily="34" charset="0"/>
              </a:rPr>
              <a:t>Qvortrup</a:t>
            </a:r>
            <a:r>
              <a:rPr lang="nb-NO" sz="1800" kern="0" dirty="0">
                <a:solidFill>
                  <a:schemeClr val="tx2"/>
                </a:solidFill>
                <a:cs typeface="Calibri" panose="020F0502020204030204" pitchFamily="34" charset="0"/>
              </a:rPr>
              <a:t>, 2017).</a:t>
            </a:r>
          </a:p>
          <a:p>
            <a:endParaRPr lang="nb-NO" dirty="0"/>
          </a:p>
        </p:txBody>
      </p:sp>
    </p:spTree>
    <p:extLst>
      <p:ext uri="{BB962C8B-B14F-4D97-AF65-F5344CB8AC3E}">
        <p14:creationId xmlns:p14="http://schemas.microsoft.com/office/powerpoint/2010/main" val="3106393098"/>
      </p:ext>
    </p:extLst>
  </p:cSld>
  <p:clrMapOvr>
    <a:masterClrMapping/>
  </p:clrMapOvr>
</p:sld>
</file>

<file path=ppt/theme/theme1.xml><?xml version="1.0" encoding="utf-8"?>
<a:theme xmlns:a="http://schemas.openxmlformats.org/drawingml/2006/main" name="HVL_lys blå">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2.xml><?xml version="1.0" encoding="utf-8"?>
<a:theme xmlns:a="http://schemas.openxmlformats.org/drawingml/2006/main" name="HVL_lys blå ENG">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3.xml><?xml version="1.0" encoding="utf-8"?>
<a:theme xmlns:a="http://schemas.openxmlformats.org/drawingml/2006/main" name="HVL_mørk blå ">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4.xml><?xml version="1.0" encoding="utf-8"?>
<a:theme xmlns:a="http://schemas.openxmlformats.org/drawingml/2006/main" name="HVL_mørk blå  ENG">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8329E0BC05D1547AB0F8C74BAEB8FC0" ma:contentTypeVersion="14" ma:contentTypeDescription="Opprett et nytt dokument." ma:contentTypeScope="" ma:versionID="34ae162a292aaa0579cf9bdd37e5e475">
  <xsd:schema xmlns:xsd="http://www.w3.org/2001/XMLSchema" xmlns:xs="http://www.w3.org/2001/XMLSchema" xmlns:p="http://schemas.microsoft.com/office/2006/metadata/properties" xmlns:ns3="7ab66be2-cae5-4dd8-8a1e-b6e9c096368c" xmlns:ns4="0762d1b6-e487-4328-9871-90c2c52bc4cb" targetNamespace="http://schemas.microsoft.com/office/2006/metadata/properties" ma:root="true" ma:fieldsID="0236160fce32c1b2db1744da54c99cb0" ns3:_="" ns4:_="">
    <xsd:import namespace="7ab66be2-cae5-4dd8-8a1e-b6e9c096368c"/>
    <xsd:import namespace="0762d1b6-e487-4328-9871-90c2c52bc4c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b66be2-cae5-4dd8-8a1e-b6e9c096368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62d1b6-e487-4328-9871-90c2c52bc4cb" elementFormDefault="qualified">
    <xsd:import namespace="http://schemas.microsoft.com/office/2006/documentManagement/types"/>
    <xsd:import namespace="http://schemas.microsoft.com/office/infopath/2007/PartnerControls"/>
    <xsd:element name="SharedWithUsers" ma:index="10"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E8EB37-4880-40C4-AA38-E10C561FB283}">
  <ds:schemaRefs>
    <ds:schemaRef ds:uri="http://schemas.microsoft.com/sharepoint/v3/contenttype/forms"/>
  </ds:schemaRefs>
</ds:datastoreItem>
</file>

<file path=customXml/itemProps2.xml><?xml version="1.0" encoding="utf-8"?>
<ds:datastoreItem xmlns:ds="http://schemas.openxmlformats.org/officeDocument/2006/customXml" ds:itemID="{50D3AA00-C4ED-4A9C-B32F-E7AAA83398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b66be2-cae5-4dd8-8a1e-b6e9c096368c"/>
    <ds:schemaRef ds:uri="0762d1b6-e487-4328-9871-90c2c52bc4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877AA5-7A94-4FF9-8EE7-7BB46EAEB3B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HVL_ppt_mal</Template>
  <TotalTime>10092</TotalTime>
  <Words>742</Words>
  <Application>Microsoft Office PowerPoint</Application>
  <PresentationFormat>Egendefinert</PresentationFormat>
  <Paragraphs>33</Paragraphs>
  <Slides>1</Slides>
  <Notes>0</Notes>
  <HiddenSlides>0</HiddenSlides>
  <MMClips>0</MMClips>
  <ScaleCrop>false</ScaleCrop>
  <HeadingPairs>
    <vt:vector size="6" baseType="variant">
      <vt:variant>
        <vt:lpstr>Brukte skrifter</vt:lpstr>
      </vt:variant>
      <vt:variant>
        <vt:i4>3</vt:i4>
      </vt:variant>
      <vt:variant>
        <vt:lpstr>Tema</vt:lpstr>
      </vt:variant>
      <vt:variant>
        <vt:i4>4</vt:i4>
      </vt:variant>
      <vt:variant>
        <vt:lpstr>Lysbildetitler</vt:lpstr>
      </vt:variant>
      <vt:variant>
        <vt:i4>1</vt:i4>
      </vt:variant>
    </vt:vector>
  </HeadingPairs>
  <TitlesOfParts>
    <vt:vector size="8" baseType="lpstr">
      <vt:lpstr>.AppleSystemUIFont</vt:lpstr>
      <vt:lpstr>Arial</vt:lpstr>
      <vt:lpstr>Calibri</vt:lpstr>
      <vt:lpstr>HVL_lys blå</vt:lpstr>
      <vt:lpstr>HVL_lys blå ENG</vt:lpstr>
      <vt:lpstr>HVL_mørk blå </vt:lpstr>
      <vt:lpstr>HVL_mørk blå  ENG</vt:lpstr>
      <vt:lpstr>Læreres erfaringer med mat- og helseundervisning utenfor klasserommet</vt:lpstr>
    </vt:vector>
  </TitlesOfParts>
  <Company>Hogskolen i Bergen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Kamilla Hedvig Halvorsen Myklebust</dc:creator>
  <cp:lastModifiedBy>Eli Kristin Aadland</cp:lastModifiedBy>
  <cp:revision>47</cp:revision>
  <dcterms:created xsi:type="dcterms:W3CDTF">2016-11-30T08:20:17Z</dcterms:created>
  <dcterms:modified xsi:type="dcterms:W3CDTF">2023-11-04T12:01:08Z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0x01010058329E0BC05D1547AB0F8C74BAEB8FC0</vt:lpwstr>
  </property>
</Properties>
</file>