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4" r:id="rId1"/>
    <p:sldMasterId id="2147483723" r:id="rId2"/>
    <p:sldMasterId id="2147483710" r:id="rId3"/>
    <p:sldMasterId id="2147483737" r:id="rId4"/>
  </p:sldMasterIdLst>
  <p:notesMasterIdLst>
    <p:notesMasterId r:id="rId2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21383625" cy="30240288"/>
  <p:notesSz cx="6858000" cy="9144000"/>
  <p:defaultTextStyle>
    <a:defPPr>
      <a:defRPr lang="nb-NO"/>
    </a:defPPr>
    <a:lvl1pPr marL="0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1pPr>
    <a:lvl2pPr marL="1053526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2pPr>
    <a:lvl3pPr marL="2107052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3pPr>
    <a:lvl4pPr marL="3160578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4pPr>
    <a:lvl5pPr marL="4214104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5pPr>
    <a:lvl6pPr marL="5267630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6pPr>
    <a:lvl7pPr marL="6321156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7pPr>
    <a:lvl8pPr marL="7374682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8pPr>
    <a:lvl9pPr marL="8428208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25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26"/>
    <a:srgbClr val="00B6BD"/>
    <a:srgbClr val="6D2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58" autoAdjust="0"/>
    <p:restoredTop sz="94680"/>
  </p:normalViewPr>
  <p:slideViewPr>
    <p:cSldViewPr snapToGrid="0" snapToObjects="1">
      <p:cViewPr varScale="1">
        <p:scale>
          <a:sx n="38" d="100"/>
          <a:sy n="38" d="100"/>
        </p:scale>
        <p:origin x="3692" y="116"/>
      </p:cViewPr>
      <p:guideLst>
        <p:guide orient="horz" pos="9525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45283-168F-8940-A073-B2FF66BC4C5E}" type="datetimeFigureOut">
              <a:rPr lang="nb-NO" smtClean="0"/>
              <a:t>05.10.2017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4BF77-11FD-8E4D-B223-FC6B75E0C3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198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1pPr>
    <a:lvl2pPr marL="1053526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2pPr>
    <a:lvl3pPr marL="2107052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3pPr>
    <a:lvl4pPr marL="3160578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4pPr>
    <a:lvl5pPr marL="4214104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5pPr>
    <a:lvl6pPr marL="5267630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6pPr>
    <a:lvl7pPr marL="6321156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7pPr>
    <a:lvl8pPr marL="7374682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8pPr>
    <a:lvl9pPr marL="8428208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VL_lys blå oppset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83162" y="1759052"/>
            <a:ext cx="15997771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83162" y="3656104"/>
            <a:ext cx="15961767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10" name="Plassholder for innhold 5"/>
          <p:cNvSpPr>
            <a:spLocks noGrp="1"/>
          </p:cNvSpPr>
          <p:nvPr>
            <p:ph sz="quarter" idx="11"/>
          </p:nvPr>
        </p:nvSpPr>
        <p:spPr>
          <a:xfrm>
            <a:off x="783162" y="13478933"/>
            <a:ext cx="9850971" cy="717263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11" name="Plassholder for innhold 5"/>
          <p:cNvSpPr>
            <a:spLocks noGrp="1"/>
          </p:cNvSpPr>
          <p:nvPr>
            <p:ph sz="quarter" idx="12"/>
          </p:nvPr>
        </p:nvSpPr>
        <p:spPr>
          <a:xfrm>
            <a:off x="783162" y="21041551"/>
            <a:ext cx="19754850" cy="6546721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20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Logo 3</a:t>
            </a:r>
            <a:endParaRPr lang="nb-NO" dirty="0"/>
          </a:p>
        </p:txBody>
      </p:sp>
      <p:sp>
        <p:nvSpPr>
          <p:cNvPr id="22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8373642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Logo 2</a:t>
            </a:r>
            <a:endParaRPr lang="nb-NO" dirty="0"/>
          </a:p>
        </p:txBody>
      </p:sp>
      <p:sp>
        <p:nvSpPr>
          <p:cNvPr id="15" name="Plassholder for innhold 5"/>
          <p:cNvSpPr>
            <a:spLocks noGrp="1"/>
          </p:cNvSpPr>
          <p:nvPr>
            <p:ph sz="quarter" idx="19"/>
          </p:nvPr>
        </p:nvSpPr>
        <p:spPr>
          <a:xfrm>
            <a:off x="783162" y="7078133"/>
            <a:ext cx="19754850" cy="601081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85" y="28040424"/>
            <a:ext cx="5368064" cy="1393995"/>
          </a:xfrm>
          <a:prstGeom prst="rect">
            <a:avLst/>
          </a:prstGeom>
        </p:spPr>
      </p:pic>
      <p:sp>
        <p:nvSpPr>
          <p:cNvPr id="13" name="Plassholder for innhold 5"/>
          <p:cNvSpPr>
            <a:spLocks noGrp="1"/>
          </p:cNvSpPr>
          <p:nvPr>
            <p:ph sz="quarter" idx="20"/>
          </p:nvPr>
        </p:nvSpPr>
        <p:spPr>
          <a:xfrm>
            <a:off x="11057468" y="13478933"/>
            <a:ext cx="9498244" cy="717263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21"/>
          </p:nvPr>
        </p:nvSpPr>
        <p:spPr>
          <a:xfrm>
            <a:off x="783162" y="5994400"/>
            <a:ext cx="19786600" cy="8636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nb-NO" dirty="0" smtClean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3664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mørk blå oppset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Logo 3</a:t>
            </a:r>
            <a:endParaRPr lang="nb-NO" dirty="0"/>
          </a:p>
        </p:txBody>
      </p:sp>
      <p:sp>
        <p:nvSpPr>
          <p:cNvPr id="28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8373642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Logo 2</a:t>
            </a:r>
            <a:endParaRPr lang="nb-NO" dirty="0"/>
          </a:p>
        </p:txBody>
      </p: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837436" y="3568067"/>
            <a:ext cx="1565508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13" name="Plassholder for innhold 5"/>
          <p:cNvSpPr>
            <a:spLocks noGrp="1"/>
          </p:cNvSpPr>
          <p:nvPr>
            <p:ph sz="quarter" idx="11"/>
          </p:nvPr>
        </p:nvSpPr>
        <p:spPr>
          <a:xfrm>
            <a:off x="802039" y="14066807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16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90" y="14066807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17" name="Plassholder for innhold 5"/>
          <p:cNvSpPr>
            <a:spLocks noGrp="1"/>
          </p:cNvSpPr>
          <p:nvPr>
            <p:ph sz="quarter" idx="19"/>
          </p:nvPr>
        </p:nvSpPr>
        <p:spPr>
          <a:xfrm>
            <a:off x="837436" y="7105851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18" name="Plassholder for innhold 5"/>
          <p:cNvSpPr>
            <a:spLocks noGrp="1"/>
          </p:cNvSpPr>
          <p:nvPr>
            <p:ph sz="quarter" idx="20"/>
          </p:nvPr>
        </p:nvSpPr>
        <p:spPr>
          <a:xfrm>
            <a:off x="11019090" y="7105851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19" name="Plassholder for innhold 5"/>
          <p:cNvSpPr>
            <a:spLocks noGrp="1"/>
          </p:cNvSpPr>
          <p:nvPr>
            <p:ph sz="quarter" idx="21"/>
          </p:nvPr>
        </p:nvSpPr>
        <p:spPr>
          <a:xfrm>
            <a:off x="11019090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20" name="Plassholder for innhold 5"/>
          <p:cNvSpPr>
            <a:spLocks noGrp="1"/>
          </p:cNvSpPr>
          <p:nvPr>
            <p:ph sz="quarter" idx="22"/>
          </p:nvPr>
        </p:nvSpPr>
        <p:spPr>
          <a:xfrm>
            <a:off x="837435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pic>
        <p:nvPicPr>
          <p:cNvPr id="21" name="Bild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85" y="28040424"/>
            <a:ext cx="5368064" cy="1393995"/>
          </a:xfrm>
          <a:prstGeom prst="rect">
            <a:avLst/>
          </a:prstGeom>
        </p:spPr>
      </p:pic>
      <p:sp>
        <p:nvSpPr>
          <p:cNvPr id="22" name="Plassholder for innhold 4"/>
          <p:cNvSpPr>
            <a:spLocks noGrp="1"/>
          </p:cNvSpPr>
          <p:nvPr>
            <p:ph sz="quarter" idx="23"/>
          </p:nvPr>
        </p:nvSpPr>
        <p:spPr>
          <a:xfrm>
            <a:off x="783162" y="5994400"/>
            <a:ext cx="19786600" cy="8636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nb-NO" dirty="0" smtClean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72706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VL_mørk blå oppset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Logo 3</a:t>
            </a:r>
            <a:endParaRPr lang="nb-NO" dirty="0"/>
          </a:p>
        </p:txBody>
      </p:sp>
      <p:sp>
        <p:nvSpPr>
          <p:cNvPr id="28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8373642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Logo 2</a:t>
            </a:r>
            <a:endParaRPr lang="nb-NO" dirty="0"/>
          </a:p>
        </p:txBody>
      </p: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783162" y="1759052"/>
            <a:ext cx="15997771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783162" y="3656104"/>
            <a:ext cx="15961767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13" name="Plassholder for innhold 5"/>
          <p:cNvSpPr>
            <a:spLocks noGrp="1"/>
          </p:cNvSpPr>
          <p:nvPr>
            <p:ph sz="quarter" idx="11"/>
          </p:nvPr>
        </p:nvSpPr>
        <p:spPr>
          <a:xfrm>
            <a:off x="814388" y="13478933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16" name="Plassholder for innhold 5"/>
          <p:cNvSpPr>
            <a:spLocks noGrp="1"/>
          </p:cNvSpPr>
          <p:nvPr>
            <p:ph sz="quarter" idx="12"/>
          </p:nvPr>
        </p:nvSpPr>
        <p:spPr>
          <a:xfrm>
            <a:off x="814388" y="21041551"/>
            <a:ext cx="19754850" cy="654672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17" name="Plassholder for innhold 5"/>
          <p:cNvSpPr>
            <a:spLocks noGrp="1"/>
          </p:cNvSpPr>
          <p:nvPr>
            <p:ph sz="quarter" idx="19"/>
          </p:nvPr>
        </p:nvSpPr>
        <p:spPr>
          <a:xfrm>
            <a:off x="783162" y="6485467"/>
            <a:ext cx="19754850" cy="6603485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18" name="Plassholder for innhold 5"/>
          <p:cNvSpPr>
            <a:spLocks noGrp="1"/>
          </p:cNvSpPr>
          <p:nvPr>
            <p:ph sz="quarter" idx="20"/>
          </p:nvPr>
        </p:nvSpPr>
        <p:spPr>
          <a:xfrm>
            <a:off x="11301292" y="13478934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pic>
        <p:nvPicPr>
          <p:cNvPr id="20" name="Bild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267" y="28065785"/>
            <a:ext cx="5261483" cy="1368634"/>
          </a:xfrm>
          <a:prstGeom prst="rect">
            <a:avLst/>
          </a:prstGeom>
        </p:spPr>
      </p:pic>
      <p:sp>
        <p:nvSpPr>
          <p:cNvPr id="21" name="Plassholder for innhold 4"/>
          <p:cNvSpPr>
            <a:spLocks noGrp="1"/>
          </p:cNvSpPr>
          <p:nvPr>
            <p:ph sz="quarter" idx="21"/>
          </p:nvPr>
        </p:nvSpPr>
        <p:spPr>
          <a:xfrm>
            <a:off x="814388" y="5299617"/>
            <a:ext cx="19234679" cy="8636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988153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VL_mørk blå oppset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9" name="Undertittel 2"/>
          <p:cNvSpPr>
            <a:spLocks noGrp="1"/>
          </p:cNvSpPr>
          <p:nvPr>
            <p:ph type="subTitle" idx="1"/>
          </p:nvPr>
        </p:nvSpPr>
        <p:spPr>
          <a:xfrm>
            <a:off x="837436" y="3568067"/>
            <a:ext cx="1565508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20" name="Plassholder for innhold 5"/>
          <p:cNvSpPr>
            <a:spLocks noGrp="1"/>
          </p:cNvSpPr>
          <p:nvPr>
            <p:ph sz="quarter" idx="11"/>
          </p:nvPr>
        </p:nvSpPr>
        <p:spPr>
          <a:xfrm>
            <a:off x="802039" y="13732772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21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90" y="13732772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22" name="Plassholder for innhold 5"/>
          <p:cNvSpPr>
            <a:spLocks noGrp="1"/>
          </p:cNvSpPr>
          <p:nvPr>
            <p:ph sz="quarter" idx="19"/>
          </p:nvPr>
        </p:nvSpPr>
        <p:spPr>
          <a:xfrm>
            <a:off x="837436" y="6437782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23" name="Plassholder for innhold 5"/>
          <p:cNvSpPr>
            <a:spLocks noGrp="1"/>
          </p:cNvSpPr>
          <p:nvPr>
            <p:ph sz="quarter" idx="20"/>
          </p:nvPr>
        </p:nvSpPr>
        <p:spPr>
          <a:xfrm>
            <a:off x="11019090" y="6437782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24" name="Plassholder for innhold 5"/>
          <p:cNvSpPr>
            <a:spLocks noGrp="1"/>
          </p:cNvSpPr>
          <p:nvPr>
            <p:ph sz="quarter" idx="21"/>
          </p:nvPr>
        </p:nvSpPr>
        <p:spPr>
          <a:xfrm>
            <a:off x="11019090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25" name="Plassholder for innhold 5"/>
          <p:cNvSpPr>
            <a:spLocks noGrp="1"/>
          </p:cNvSpPr>
          <p:nvPr>
            <p:ph sz="quarter" idx="22"/>
          </p:nvPr>
        </p:nvSpPr>
        <p:spPr>
          <a:xfrm>
            <a:off x="837435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26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Logo 3</a:t>
            </a:r>
            <a:endParaRPr lang="nb-NO" dirty="0"/>
          </a:p>
        </p:txBody>
      </p:sp>
      <p:sp>
        <p:nvSpPr>
          <p:cNvPr id="27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8373642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Logo 2</a:t>
            </a:r>
            <a:endParaRPr lang="nb-NO" dirty="0"/>
          </a:p>
        </p:txBody>
      </p:sp>
      <p:pic>
        <p:nvPicPr>
          <p:cNvPr id="28" name="Bilde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267" y="28065785"/>
            <a:ext cx="5261483" cy="1368634"/>
          </a:xfrm>
          <a:prstGeom prst="rect">
            <a:avLst/>
          </a:prstGeom>
        </p:spPr>
      </p:pic>
      <p:sp>
        <p:nvSpPr>
          <p:cNvPr id="29" name="Plassholder for innhold 4"/>
          <p:cNvSpPr>
            <a:spLocks noGrp="1"/>
          </p:cNvSpPr>
          <p:nvPr>
            <p:ph sz="quarter" idx="23"/>
          </p:nvPr>
        </p:nvSpPr>
        <p:spPr>
          <a:xfrm>
            <a:off x="837436" y="5202896"/>
            <a:ext cx="18805231" cy="8636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28421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mørk blå oppsett 1 E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Logo 3</a:t>
            </a:r>
            <a:endParaRPr lang="nb-NO" dirty="0"/>
          </a:p>
        </p:txBody>
      </p:sp>
      <p:sp>
        <p:nvSpPr>
          <p:cNvPr id="18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8373642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Logo 2</a:t>
            </a:r>
            <a:endParaRPr lang="nb-NO" dirty="0"/>
          </a:p>
        </p:txBody>
      </p:sp>
      <p:sp>
        <p:nvSpPr>
          <p:cNvPr id="14" name="Tittel 1"/>
          <p:cNvSpPr>
            <a:spLocks noGrp="1"/>
          </p:cNvSpPr>
          <p:nvPr>
            <p:ph type="ctrTitle"/>
          </p:nvPr>
        </p:nvSpPr>
        <p:spPr>
          <a:xfrm>
            <a:off x="783162" y="1759052"/>
            <a:ext cx="15997771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5" name="Undertittel 2"/>
          <p:cNvSpPr>
            <a:spLocks noGrp="1"/>
          </p:cNvSpPr>
          <p:nvPr>
            <p:ph type="subTitle" idx="1"/>
          </p:nvPr>
        </p:nvSpPr>
        <p:spPr>
          <a:xfrm>
            <a:off x="783162" y="3656104"/>
            <a:ext cx="15961767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20" name="Plassholder for innhold 5"/>
          <p:cNvSpPr>
            <a:spLocks noGrp="1"/>
          </p:cNvSpPr>
          <p:nvPr>
            <p:ph sz="quarter" idx="11"/>
          </p:nvPr>
        </p:nvSpPr>
        <p:spPr>
          <a:xfrm>
            <a:off x="814388" y="13478933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21" name="Plassholder for innhold 5"/>
          <p:cNvSpPr>
            <a:spLocks noGrp="1"/>
          </p:cNvSpPr>
          <p:nvPr>
            <p:ph sz="quarter" idx="12"/>
          </p:nvPr>
        </p:nvSpPr>
        <p:spPr>
          <a:xfrm>
            <a:off x="814388" y="21041551"/>
            <a:ext cx="19754850" cy="6546721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22" name="Plassholder for innhold 5"/>
          <p:cNvSpPr>
            <a:spLocks noGrp="1"/>
          </p:cNvSpPr>
          <p:nvPr>
            <p:ph sz="quarter" idx="19"/>
          </p:nvPr>
        </p:nvSpPr>
        <p:spPr>
          <a:xfrm>
            <a:off x="783162" y="7179805"/>
            <a:ext cx="19754850" cy="5909147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28" name="Plassholder for innhold 5"/>
          <p:cNvSpPr>
            <a:spLocks noGrp="1"/>
          </p:cNvSpPr>
          <p:nvPr>
            <p:ph sz="quarter" idx="20"/>
          </p:nvPr>
        </p:nvSpPr>
        <p:spPr>
          <a:xfrm>
            <a:off x="11301292" y="13478934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pic>
        <p:nvPicPr>
          <p:cNvPr id="29" name="Bild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37" y="28028170"/>
            <a:ext cx="4895654" cy="1406249"/>
          </a:xfrm>
          <a:prstGeom prst="rect">
            <a:avLst/>
          </a:prstGeom>
        </p:spPr>
      </p:pic>
      <p:sp>
        <p:nvSpPr>
          <p:cNvPr id="30" name="Plassholder for innhold 4"/>
          <p:cNvSpPr>
            <a:spLocks noGrp="1"/>
          </p:cNvSpPr>
          <p:nvPr>
            <p:ph sz="quarter" idx="21"/>
          </p:nvPr>
        </p:nvSpPr>
        <p:spPr>
          <a:xfrm>
            <a:off x="783162" y="6079065"/>
            <a:ext cx="19786600" cy="8636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nb-NO" dirty="0" smtClean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430427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mørk blå oppsett 2 E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Logo 3</a:t>
            </a:r>
            <a:endParaRPr lang="nb-NO" dirty="0"/>
          </a:p>
        </p:txBody>
      </p:sp>
      <p:sp>
        <p:nvSpPr>
          <p:cNvPr id="28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8373642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Logo 2</a:t>
            </a:r>
            <a:endParaRPr lang="nb-NO" dirty="0"/>
          </a:p>
        </p:txBody>
      </p: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837436" y="3568067"/>
            <a:ext cx="1565508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13" name="Plassholder for innhold 5"/>
          <p:cNvSpPr>
            <a:spLocks noGrp="1"/>
          </p:cNvSpPr>
          <p:nvPr>
            <p:ph sz="quarter" idx="11"/>
          </p:nvPr>
        </p:nvSpPr>
        <p:spPr>
          <a:xfrm>
            <a:off x="802039" y="14066807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16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90" y="14066807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17" name="Plassholder for innhold 5"/>
          <p:cNvSpPr>
            <a:spLocks noGrp="1"/>
          </p:cNvSpPr>
          <p:nvPr>
            <p:ph sz="quarter" idx="19"/>
          </p:nvPr>
        </p:nvSpPr>
        <p:spPr>
          <a:xfrm>
            <a:off x="823909" y="7105851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18" name="Plassholder for innhold 5"/>
          <p:cNvSpPr>
            <a:spLocks noGrp="1"/>
          </p:cNvSpPr>
          <p:nvPr>
            <p:ph sz="quarter" idx="20"/>
          </p:nvPr>
        </p:nvSpPr>
        <p:spPr>
          <a:xfrm>
            <a:off x="11005563" y="7105851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19" name="Plassholder for innhold 5"/>
          <p:cNvSpPr>
            <a:spLocks noGrp="1"/>
          </p:cNvSpPr>
          <p:nvPr>
            <p:ph sz="quarter" idx="21"/>
          </p:nvPr>
        </p:nvSpPr>
        <p:spPr>
          <a:xfrm>
            <a:off x="11019090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20" name="Plassholder for innhold 5"/>
          <p:cNvSpPr>
            <a:spLocks noGrp="1"/>
          </p:cNvSpPr>
          <p:nvPr>
            <p:ph sz="quarter" idx="22"/>
          </p:nvPr>
        </p:nvSpPr>
        <p:spPr>
          <a:xfrm>
            <a:off x="837435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pic>
        <p:nvPicPr>
          <p:cNvPr id="21" name="Bild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37" y="28028170"/>
            <a:ext cx="4895654" cy="1406249"/>
          </a:xfrm>
          <a:prstGeom prst="rect">
            <a:avLst/>
          </a:prstGeom>
        </p:spPr>
      </p:pic>
      <p:sp>
        <p:nvSpPr>
          <p:cNvPr id="22" name="Plassholder for innhold 4"/>
          <p:cNvSpPr>
            <a:spLocks noGrp="1"/>
          </p:cNvSpPr>
          <p:nvPr>
            <p:ph sz="quarter" idx="23"/>
          </p:nvPr>
        </p:nvSpPr>
        <p:spPr>
          <a:xfrm>
            <a:off x="783162" y="6045199"/>
            <a:ext cx="19786600" cy="8636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nb-NO" dirty="0" smtClean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50679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mørk blå oppsett 3 E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Logo 3</a:t>
            </a:r>
            <a:endParaRPr lang="nb-NO" dirty="0"/>
          </a:p>
        </p:txBody>
      </p:sp>
      <p:sp>
        <p:nvSpPr>
          <p:cNvPr id="28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8373642" y="27978254"/>
            <a:ext cx="4027883" cy="15171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Logo 2</a:t>
            </a:r>
            <a:endParaRPr lang="nb-NO" dirty="0"/>
          </a:p>
        </p:txBody>
      </p: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783162" y="1759052"/>
            <a:ext cx="15997771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783162" y="3656104"/>
            <a:ext cx="15961767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13" name="Plassholder for innhold 5"/>
          <p:cNvSpPr>
            <a:spLocks noGrp="1"/>
          </p:cNvSpPr>
          <p:nvPr>
            <p:ph sz="quarter" idx="11"/>
          </p:nvPr>
        </p:nvSpPr>
        <p:spPr>
          <a:xfrm>
            <a:off x="814388" y="13478933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16" name="Plassholder for innhold 5"/>
          <p:cNvSpPr>
            <a:spLocks noGrp="1"/>
          </p:cNvSpPr>
          <p:nvPr>
            <p:ph sz="quarter" idx="12"/>
          </p:nvPr>
        </p:nvSpPr>
        <p:spPr>
          <a:xfrm>
            <a:off x="814388" y="21041551"/>
            <a:ext cx="19754850" cy="654672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17" name="Plassholder for innhold 5"/>
          <p:cNvSpPr>
            <a:spLocks noGrp="1"/>
          </p:cNvSpPr>
          <p:nvPr>
            <p:ph sz="quarter" idx="19"/>
          </p:nvPr>
        </p:nvSpPr>
        <p:spPr>
          <a:xfrm>
            <a:off x="783162" y="6485467"/>
            <a:ext cx="19754850" cy="6603485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18" name="Plassholder for innhold 5"/>
          <p:cNvSpPr>
            <a:spLocks noGrp="1"/>
          </p:cNvSpPr>
          <p:nvPr>
            <p:ph sz="quarter" idx="20"/>
          </p:nvPr>
        </p:nvSpPr>
        <p:spPr>
          <a:xfrm>
            <a:off x="11301292" y="13478934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pic>
        <p:nvPicPr>
          <p:cNvPr id="19" name="Bild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84" y="28040424"/>
            <a:ext cx="5028583" cy="1446511"/>
          </a:xfrm>
          <a:prstGeom prst="rect">
            <a:avLst/>
          </a:prstGeom>
        </p:spPr>
      </p:pic>
      <p:sp>
        <p:nvSpPr>
          <p:cNvPr id="20" name="Plassholder for innhold 4"/>
          <p:cNvSpPr>
            <a:spLocks noGrp="1"/>
          </p:cNvSpPr>
          <p:nvPr>
            <p:ph sz="quarter" idx="21"/>
          </p:nvPr>
        </p:nvSpPr>
        <p:spPr>
          <a:xfrm>
            <a:off x="783162" y="5300062"/>
            <a:ext cx="19011905" cy="8636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018535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mørk blå oppsett 4 E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9" name="Undertittel 2"/>
          <p:cNvSpPr>
            <a:spLocks noGrp="1"/>
          </p:cNvSpPr>
          <p:nvPr>
            <p:ph type="subTitle" idx="1"/>
          </p:nvPr>
        </p:nvSpPr>
        <p:spPr>
          <a:xfrm>
            <a:off x="837436" y="3568067"/>
            <a:ext cx="1565508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20" name="Plassholder for innhold 5"/>
          <p:cNvSpPr>
            <a:spLocks noGrp="1"/>
          </p:cNvSpPr>
          <p:nvPr>
            <p:ph sz="quarter" idx="11"/>
          </p:nvPr>
        </p:nvSpPr>
        <p:spPr>
          <a:xfrm>
            <a:off x="802039" y="13732772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21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90" y="13732772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22" name="Plassholder for innhold 5"/>
          <p:cNvSpPr>
            <a:spLocks noGrp="1"/>
          </p:cNvSpPr>
          <p:nvPr>
            <p:ph sz="quarter" idx="19"/>
          </p:nvPr>
        </p:nvSpPr>
        <p:spPr>
          <a:xfrm>
            <a:off x="837436" y="6437782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23" name="Plassholder for innhold 5"/>
          <p:cNvSpPr>
            <a:spLocks noGrp="1"/>
          </p:cNvSpPr>
          <p:nvPr>
            <p:ph sz="quarter" idx="20"/>
          </p:nvPr>
        </p:nvSpPr>
        <p:spPr>
          <a:xfrm>
            <a:off x="11019090" y="6437782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24" name="Plassholder for innhold 5"/>
          <p:cNvSpPr>
            <a:spLocks noGrp="1"/>
          </p:cNvSpPr>
          <p:nvPr>
            <p:ph sz="quarter" idx="21"/>
          </p:nvPr>
        </p:nvSpPr>
        <p:spPr>
          <a:xfrm>
            <a:off x="11019090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25" name="Plassholder for innhold 5"/>
          <p:cNvSpPr>
            <a:spLocks noGrp="1"/>
          </p:cNvSpPr>
          <p:nvPr>
            <p:ph sz="quarter" idx="22"/>
          </p:nvPr>
        </p:nvSpPr>
        <p:spPr>
          <a:xfrm>
            <a:off x="837435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pic>
        <p:nvPicPr>
          <p:cNvPr id="26" name="Bild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84" y="28040424"/>
            <a:ext cx="5028583" cy="1446511"/>
          </a:xfrm>
          <a:prstGeom prst="rect">
            <a:avLst/>
          </a:prstGeom>
        </p:spPr>
      </p:pic>
      <p:sp>
        <p:nvSpPr>
          <p:cNvPr id="27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Logo 3</a:t>
            </a:r>
            <a:endParaRPr lang="nb-NO" dirty="0"/>
          </a:p>
        </p:txBody>
      </p:sp>
      <p:sp>
        <p:nvSpPr>
          <p:cNvPr id="28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8373642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Logo 2</a:t>
            </a:r>
            <a:endParaRPr lang="nb-NO" dirty="0"/>
          </a:p>
        </p:txBody>
      </p:sp>
      <p:sp>
        <p:nvSpPr>
          <p:cNvPr id="29" name="Plassholder for innhold 4"/>
          <p:cNvSpPr>
            <a:spLocks noGrp="1"/>
          </p:cNvSpPr>
          <p:nvPr>
            <p:ph sz="quarter" idx="23"/>
          </p:nvPr>
        </p:nvSpPr>
        <p:spPr>
          <a:xfrm>
            <a:off x="769111" y="5252377"/>
            <a:ext cx="19093689" cy="8636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053230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lys blå oppset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37436" y="3568067"/>
            <a:ext cx="1565508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20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Logo 3</a:t>
            </a:r>
            <a:endParaRPr lang="nb-NO" dirty="0"/>
          </a:p>
        </p:txBody>
      </p:sp>
      <p:sp>
        <p:nvSpPr>
          <p:cNvPr id="22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8373642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Logo 2</a:t>
            </a:r>
            <a:endParaRPr lang="nb-NO" dirty="0"/>
          </a:p>
        </p:txBody>
      </p:sp>
      <p:sp>
        <p:nvSpPr>
          <p:cNvPr id="12" name="Plassholder for innhold 5"/>
          <p:cNvSpPr>
            <a:spLocks noGrp="1"/>
          </p:cNvSpPr>
          <p:nvPr>
            <p:ph sz="quarter" idx="11"/>
          </p:nvPr>
        </p:nvSpPr>
        <p:spPr>
          <a:xfrm>
            <a:off x="802039" y="14071441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13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90" y="14071441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16" name="Plassholder for innhold 5"/>
          <p:cNvSpPr>
            <a:spLocks noGrp="1"/>
          </p:cNvSpPr>
          <p:nvPr>
            <p:ph sz="quarter" idx="19"/>
          </p:nvPr>
        </p:nvSpPr>
        <p:spPr>
          <a:xfrm>
            <a:off x="837436" y="7115120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17" name="Plassholder for innhold 5"/>
          <p:cNvSpPr>
            <a:spLocks noGrp="1"/>
          </p:cNvSpPr>
          <p:nvPr>
            <p:ph sz="quarter" idx="20"/>
          </p:nvPr>
        </p:nvSpPr>
        <p:spPr>
          <a:xfrm>
            <a:off x="11019090" y="7115120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18" name="Plassholder for innhold 5"/>
          <p:cNvSpPr>
            <a:spLocks noGrp="1"/>
          </p:cNvSpPr>
          <p:nvPr>
            <p:ph sz="quarter" idx="21"/>
          </p:nvPr>
        </p:nvSpPr>
        <p:spPr>
          <a:xfrm>
            <a:off x="11019090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19" name="Plassholder for innhold 5"/>
          <p:cNvSpPr>
            <a:spLocks noGrp="1"/>
          </p:cNvSpPr>
          <p:nvPr>
            <p:ph sz="quarter" idx="22"/>
          </p:nvPr>
        </p:nvSpPr>
        <p:spPr>
          <a:xfrm>
            <a:off x="837435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85" y="28040424"/>
            <a:ext cx="5368064" cy="1393995"/>
          </a:xfrm>
          <a:prstGeom prst="rect">
            <a:avLst/>
          </a:prstGeom>
        </p:spPr>
      </p:pic>
      <p:sp>
        <p:nvSpPr>
          <p:cNvPr id="23" name="Plassholder for innhold 4"/>
          <p:cNvSpPr>
            <a:spLocks noGrp="1"/>
          </p:cNvSpPr>
          <p:nvPr>
            <p:ph sz="quarter" idx="23"/>
          </p:nvPr>
        </p:nvSpPr>
        <p:spPr>
          <a:xfrm>
            <a:off x="783162" y="5994400"/>
            <a:ext cx="19786600" cy="8636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nb-NO" dirty="0" smtClean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086017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lys blå oppset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814388" y="1620130"/>
            <a:ext cx="13792551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3" name="Undertittel 2"/>
          <p:cNvSpPr>
            <a:spLocks noGrp="1"/>
          </p:cNvSpPr>
          <p:nvPr>
            <p:ph type="subTitle" idx="1"/>
          </p:nvPr>
        </p:nvSpPr>
        <p:spPr>
          <a:xfrm>
            <a:off x="814389" y="3517182"/>
            <a:ext cx="1376151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14" name="Plassholder for innhold 5"/>
          <p:cNvSpPr>
            <a:spLocks noGrp="1"/>
          </p:cNvSpPr>
          <p:nvPr>
            <p:ph sz="quarter" idx="11"/>
          </p:nvPr>
        </p:nvSpPr>
        <p:spPr>
          <a:xfrm>
            <a:off x="814388" y="14071600"/>
            <a:ext cx="9550148" cy="657997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21" name="Plassholder for innhold 5"/>
          <p:cNvSpPr>
            <a:spLocks noGrp="1"/>
          </p:cNvSpPr>
          <p:nvPr>
            <p:ph sz="quarter" idx="12"/>
          </p:nvPr>
        </p:nvSpPr>
        <p:spPr>
          <a:xfrm>
            <a:off x="814388" y="21041551"/>
            <a:ext cx="19754850" cy="654672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22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89" y="14071600"/>
            <a:ext cx="9550148" cy="657997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23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Logo 3</a:t>
            </a:r>
            <a:endParaRPr lang="nb-NO" dirty="0"/>
          </a:p>
        </p:txBody>
      </p:sp>
      <p:sp>
        <p:nvSpPr>
          <p:cNvPr id="29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8373642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Logo 2</a:t>
            </a:r>
            <a:endParaRPr lang="nb-NO" dirty="0"/>
          </a:p>
        </p:txBody>
      </p:sp>
      <p:sp>
        <p:nvSpPr>
          <p:cNvPr id="30" name="Plassholder for innhold 5"/>
          <p:cNvSpPr>
            <a:spLocks noGrp="1"/>
          </p:cNvSpPr>
          <p:nvPr>
            <p:ph sz="quarter" idx="19"/>
          </p:nvPr>
        </p:nvSpPr>
        <p:spPr>
          <a:xfrm>
            <a:off x="814388" y="6282268"/>
            <a:ext cx="19754850" cy="7280818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19" y="27990259"/>
            <a:ext cx="5692660" cy="1480794"/>
          </a:xfrm>
          <a:prstGeom prst="rect">
            <a:avLst/>
          </a:prstGeom>
        </p:spPr>
      </p:pic>
      <p:sp>
        <p:nvSpPr>
          <p:cNvPr id="16" name="Plassholder for innhold 4"/>
          <p:cNvSpPr>
            <a:spLocks noGrp="1"/>
          </p:cNvSpPr>
          <p:nvPr>
            <p:ph sz="quarter" idx="21"/>
          </p:nvPr>
        </p:nvSpPr>
        <p:spPr>
          <a:xfrm>
            <a:off x="814389" y="5217675"/>
            <a:ext cx="17778411" cy="86360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14950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lys blå opset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Logo 3</a:t>
            </a:r>
            <a:endParaRPr lang="nb-NO" dirty="0"/>
          </a:p>
        </p:txBody>
      </p:sp>
      <p:sp>
        <p:nvSpPr>
          <p:cNvPr id="29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8373642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Logo 2</a:t>
            </a:r>
            <a:endParaRPr lang="nb-NO" dirty="0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19" y="27990259"/>
            <a:ext cx="5692660" cy="1480794"/>
          </a:xfrm>
          <a:prstGeom prst="rect">
            <a:avLst/>
          </a:prstGeom>
        </p:spPr>
      </p:pic>
      <p:sp>
        <p:nvSpPr>
          <p:cNvPr id="31" name="Tittel 1"/>
          <p:cNvSpPr>
            <a:spLocks noGrp="1"/>
          </p:cNvSpPr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2" name="Undertittel 2"/>
          <p:cNvSpPr>
            <a:spLocks noGrp="1"/>
          </p:cNvSpPr>
          <p:nvPr>
            <p:ph type="subTitle" idx="1"/>
          </p:nvPr>
        </p:nvSpPr>
        <p:spPr>
          <a:xfrm>
            <a:off x="837436" y="3568067"/>
            <a:ext cx="1565508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33" name="Plassholder for innhold 5"/>
          <p:cNvSpPr>
            <a:spLocks noGrp="1"/>
          </p:cNvSpPr>
          <p:nvPr>
            <p:ph sz="quarter" idx="11"/>
          </p:nvPr>
        </p:nvSpPr>
        <p:spPr>
          <a:xfrm>
            <a:off x="802039" y="13732772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34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90" y="13732772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35" name="Plassholder for innhold 5"/>
          <p:cNvSpPr>
            <a:spLocks noGrp="1"/>
          </p:cNvSpPr>
          <p:nvPr>
            <p:ph sz="quarter" idx="19"/>
          </p:nvPr>
        </p:nvSpPr>
        <p:spPr>
          <a:xfrm>
            <a:off x="837436" y="6437782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36" name="Plassholder for innhold 5"/>
          <p:cNvSpPr>
            <a:spLocks noGrp="1"/>
          </p:cNvSpPr>
          <p:nvPr>
            <p:ph sz="quarter" idx="20"/>
          </p:nvPr>
        </p:nvSpPr>
        <p:spPr>
          <a:xfrm>
            <a:off x="11019090" y="6437782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37" name="Plassholder for innhold 5"/>
          <p:cNvSpPr>
            <a:spLocks noGrp="1"/>
          </p:cNvSpPr>
          <p:nvPr>
            <p:ph sz="quarter" idx="21"/>
          </p:nvPr>
        </p:nvSpPr>
        <p:spPr>
          <a:xfrm>
            <a:off x="11019090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38" name="Plassholder for innhold 5"/>
          <p:cNvSpPr>
            <a:spLocks noGrp="1"/>
          </p:cNvSpPr>
          <p:nvPr>
            <p:ph sz="quarter" idx="22"/>
          </p:nvPr>
        </p:nvSpPr>
        <p:spPr>
          <a:xfrm>
            <a:off x="837435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39" name="Plassholder for innhold 4"/>
          <p:cNvSpPr>
            <a:spLocks noGrp="1"/>
          </p:cNvSpPr>
          <p:nvPr>
            <p:ph sz="quarter" idx="23"/>
          </p:nvPr>
        </p:nvSpPr>
        <p:spPr>
          <a:xfrm>
            <a:off x="802039" y="5288471"/>
            <a:ext cx="17841561" cy="86360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913918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lys blå oppsett 1 E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Logo 3</a:t>
            </a:r>
            <a:endParaRPr lang="nb-NO" dirty="0"/>
          </a:p>
        </p:txBody>
      </p:sp>
      <p:sp>
        <p:nvSpPr>
          <p:cNvPr id="22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8373642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Logo 2</a:t>
            </a:r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37" y="28028170"/>
            <a:ext cx="4895654" cy="1406249"/>
          </a:xfrm>
          <a:prstGeom prst="rect">
            <a:avLst/>
          </a:prstGeom>
        </p:spPr>
      </p:pic>
      <p:sp>
        <p:nvSpPr>
          <p:cNvPr id="13" name="Tittel 1"/>
          <p:cNvSpPr>
            <a:spLocks noGrp="1"/>
          </p:cNvSpPr>
          <p:nvPr>
            <p:ph type="ctrTitle"/>
          </p:nvPr>
        </p:nvSpPr>
        <p:spPr>
          <a:xfrm>
            <a:off x="783162" y="1759052"/>
            <a:ext cx="15997771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6" name="Undertittel 2"/>
          <p:cNvSpPr>
            <a:spLocks noGrp="1"/>
          </p:cNvSpPr>
          <p:nvPr>
            <p:ph type="subTitle" idx="1"/>
          </p:nvPr>
        </p:nvSpPr>
        <p:spPr>
          <a:xfrm>
            <a:off x="783162" y="3656104"/>
            <a:ext cx="15961767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17" name="Plassholder for innhold 5"/>
          <p:cNvSpPr>
            <a:spLocks noGrp="1"/>
          </p:cNvSpPr>
          <p:nvPr>
            <p:ph sz="quarter" idx="11"/>
          </p:nvPr>
        </p:nvSpPr>
        <p:spPr>
          <a:xfrm>
            <a:off x="814388" y="13478933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18" name="Plassholder for innhold 5"/>
          <p:cNvSpPr>
            <a:spLocks noGrp="1"/>
          </p:cNvSpPr>
          <p:nvPr>
            <p:ph sz="quarter" idx="12"/>
          </p:nvPr>
        </p:nvSpPr>
        <p:spPr>
          <a:xfrm>
            <a:off x="814388" y="21041551"/>
            <a:ext cx="19754850" cy="6546721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19" name="Plassholder for innhold 5"/>
          <p:cNvSpPr>
            <a:spLocks noGrp="1"/>
          </p:cNvSpPr>
          <p:nvPr>
            <p:ph sz="quarter" idx="19"/>
          </p:nvPr>
        </p:nvSpPr>
        <p:spPr>
          <a:xfrm>
            <a:off x="783162" y="7297898"/>
            <a:ext cx="19754850" cy="5791054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23" name="Plassholder for innhold 5"/>
          <p:cNvSpPr>
            <a:spLocks noGrp="1"/>
          </p:cNvSpPr>
          <p:nvPr>
            <p:ph sz="quarter" idx="20"/>
          </p:nvPr>
        </p:nvSpPr>
        <p:spPr>
          <a:xfrm>
            <a:off x="11301292" y="13478934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24" name="Plassholder for innhold 4"/>
          <p:cNvSpPr>
            <a:spLocks noGrp="1"/>
          </p:cNvSpPr>
          <p:nvPr>
            <p:ph sz="quarter" idx="21"/>
          </p:nvPr>
        </p:nvSpPr>
        <p:spPr>
          <a:xfrm>
            <a:off x="783162" y="6129864"/>
            <a:ext cx="19786600" cy="8636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nb-NO" dirty="0" smtClean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572133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lys blå oppsett 2 E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Logo 3</a:t>
            </a:r>
            <a:endParaRPr lang="nb-NO" dirty="0"/>
          </a:p>
        </p:txBody>
      </p:sp>
      <p:sp>
        <p:nvSpPr>
          <p:cNvPr id="22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8373642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Logo 2</a:t>
            </a:r>
            <a:endParaRPr lang="nb-NO" dirty="0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37" y="28028170"/>
            <a:ext cx="4895654" cy="1406249"/>
          </a:xfrm>
          <a:prstGeom prst="rect">
            <a:avLst/>
          </a:prstGeom>
        </p:spPr>
      </p:pic>
      <p:sp>
        <p:nvSpPr>
          <p:cNvPr id="15" name="Tittel 1"/>
          <p:cNvSpPr>
            <a:spLocks noGrp="1"/>
          </p:cNvSpPr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23" name="Undertittel 2"/>
          <p:cNvSpPr>
            <a:spLocks noGrp="1"/>
          </p:cNvSpPr>
          <p:nvPr>
            <p:ph type="subTitle" idx="1"/>
          </p:nvPr>
        </p:nvSpPr>
        <p:spPr>
          <a:xfrm>
            <a:off x="837436" y="3568067"/>
            <a:ext cx="1565508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24" name="Plassholder for innhold 5"/>
          <p:cNvSpPr>
            <a:spLocks noGrp="1"/>
          </p:cNvSpPr>
          <p:nvPr>
            <p:ph sz="quarter" idx="11"/>
          </p:nvPr>
        </p:nvSpPr>
        <p:spPr>
          <a:xfrm>
            <a:off x="802039" y="14066807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25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90" y="14066859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26" name="Plassholder for innhold 5"/>
          <p:cNvSpPr>
            <a:spLocks noGrp="1"/>
          </p:cNvSpPr>
          <p:nvPr>
            <p:ph sz="quarter" idx="19"/>
          </p:nvPr>
        </p:nvSpPr>
        <p:spPr>
          <a:xfrm>
            <a:off x="837436" y="7105851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27" name="Plassholder for innhold 5"/>
          <p:cNvSpPr>
            <a:spLocks noGrp="1"/>
          </p:cNvSpPr>
          <p:nvPr>
            <p:ph sz="quarter" idx="20"/>
          </p:nvPr>
        </p:nvSpPr>
        <p:spPr>
          <a:xfrm>
            <a:off x="11019090" y="7105956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28" name="Plassholder for innhold 5"/>
          <p:cNvSpPr>
            <a:spLocks noGrp="1"/>
          </p:cNvSpPr>
          <p:nvPr>
            <p:ph sz="quarter" idx="21"/>
          </p:nvPr>
        </p:nvSpPr>
        <p:spPr>
          <a:xfrm>
            <a:off x="11019090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29" name="Plassholder for innhold 5"/>
          <p:cNvSpPr>
            <a:spLocks noGrp="1"/>
          </p:cNvSpPr>
          <p:nvPr>
            <p:ph sz="quarter" idx="22"/>
          </p:nvPr>
        </p:nvSpPr>
        <p:spPr>
          <a:xfrm>
            <a:off x="837435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30" name="Plassholder for innhold 4"/>
          <p:cNvSpPr>
            <a:spLocks noGrp="1"/>
          </p:cNvSpPr>
          <p:nvPr>
            <p:ph sz="quarter" idx="23"/>
          </p:nvPr>
        </p:nvSpPr>
        <p:spPr>
          <a:xfrm>
            <a:off x="837436" y="5994400"/>
            <a:ext cx="19786600" cy="8636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nb-NO" dirty="0" smtClean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24004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lys blå opsett E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Logo 3</a:t>
            </a:r>
            <a:endParaRPr lang="nb-NO" dirty="0"/>
          </a:p>
        </p:txBody>
      </p:sp>
      <p:sp>
        <p:nvSpPr>
          <p:cNvPr id="29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8373642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Logo 2</a:t>
            </a:r>
            <a:endParaRPr lang="nb-NO" dirty="0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99" y="27830608"/>
            <a:ext cx="6263653" cy="1801372"/>
          </a:xfrm>
          <a:prstGeom prst="rect">
            <a:avLst/>
          </a:prstGeom>
        </p:spPr>
      </p:pic>
      <p:sp>
        <p:nvSpPr>
          <p:cNvPr id="20" name="Tittel 1"/>
          <p:cNvSpPr>
            <a:spLocks noGrp="1"/>
          </p:cNvSpPr>
          <p:nvPr>
            <p:ph type="ctrTitle"/>
          </p:nvPr>
        </p:nvSpPr>
        <p:spPr>
          <a:xfrm>
            <a:off x="814388" y="1620130"/>
            <a:ext cx="13792551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21" name="Undertittel 2"/>
          <p:cNvSpPr>
            <a:spLocks noGrp="1"/>
          </p:cNvSpPr>
          <p:nvPr>
            <p:ph type="subTitle" idx="1"/>
          </p:nvPr>
        </p:nvSpPr>
        <p:spPr>
          <a:xfrm>
            <a:off x="814389" y="3517182"/>
            <a:ext cx="1376151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22" name="Plassholder for innhold 5"/>
          <p:cNvSpPr>
            <a:spLocks noGrp="1"/>
          </p:cNvSpPr>
          <p:nvPr>
            <p:ph sz="quarter" idx="11"/>
          </p:nvPr>
        </p:nvSpPr>
        <p:spPr>
          <a:xfrm>
            <a:off x="814388" y="14071600"/>
            <a:ext cx="9550148" cy="657997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24" name="Plassholder for innhold 5"/>
          <p:cNvSpPr>
            <a:spLocks noGrp="1"/>
          </p:cNvSpPr>
          <p:nvPr>
            <p:ph sz="quarter" idx="12"/>
          </p:nvPr>
        </p:nvSpPr>
        <p:spPr>
          <a:xfrm>
            <a:off x="814388" y="21041551"/>
            <a:ext cx="19754850" cy="654672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25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89" y="14071600"/>
            <a:ext cx="9550148" cy="657997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26" name="Plassholder for innhold 5"/>
          <p:cNvSpPr>
            <a:spLocks noGrp="1"/>
          </p:cNvSpPr>
          <p:nvPr>
            <p:ph sz="quarter" idx="19"/>
          </p:nvPr>
        </p:nvSpPr>
        <p:spPr>
          <a:xfrm>
            <a:off x="814388" y="6282268"/>
            <a:ext cx="19754850" cy="7280818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27" name="Plassholder for innhold 4"/>
          <p:cNvSpPr>
            <a:spLocks noGrp="1"/>
          </p:cNvSpPr>
          <p:nvPr>
            <p:ph sz="quarter" idx="21"/>
          </p:nvPr>
        </p:nvSpPr>
        <p:spPr>
          <a:xfrm>
            <a:off x="783162" y="5028686"/>
            <a:ext cx="17572571" cy="86360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253294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lys blå oppsett E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Logo 3</a:t>
            </a:r>
            <a:endParaRPr lang="nb-NO" dirty="0"/>
          </a:p>
        </p:txBody>
      </p:sp>
      <p:sp>
        <p:nvSpPr>
          <p:cNvPr id="29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8373642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Logo 2</a:t>
            </a:r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99" y="27830608"/>
            <a:ext cx="6263653" cy="1801372"/>
          </a:xfrm>
          <a:prstGeom prst="rect">
            <a:avLst/>
          </a:prstGeom>
        </p:spPr>
      </p:pic>
      <p:sp>
        <p:nvSpPr>
          <p:cNvPr id="15" name="Tittel 1"/>
          <p:cNvSpPr>
            <a:spLocks noGrp="1"/>
          </p:cNvSpPr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6" name="Undertittel 2"/>
          <p:cNvSpPr>
            <a:spLocks noGrp="1"/>
          </p:cNvSpPr>
          <p:nvPr>
            <p:ph type="subTitle" idx="1"/>
          </p:nvPr>
        </p:nvSpPr>
        <p:spPr>
          <a:xfrm>
            <a:off x="837436" y="3568067"/>
            <a:ext cx="1565508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17" name="Plassholder for innhold 5"/>
          <p:cNvSpPr>
            <a:spLocks noGrp="1"/>
          </p:cNvSpPr>
          <p:nvPr>
            <p:ph sz="quarter" idx="11"/>
          </p:nvPr>
        </p:nvSpPr>
        <p:spPr>
          <a:xfrm>
            <a:off x="802039" y="13732772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18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90" y="13732772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19" name="Plassholder for innhold 5"/>
          <p:cNvSpPr>
            <a:spLocks noGrp="1"/>
          </p:cNvSpPr>
          <p:nvPr>
            <p:ph sz="quarter" idx="19"/>
          </p:nvPr>
        </p:nvSpPr>
        <p:spPr>
          <a:xfrm>
            <a:off x="837436" y="6437782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20" name="Plassholder for innhold 5"/>
          <p:cNvSpPr>
            <a:spLocks noGrp="1"/>
          </p:cNvSpPr>
          <p:nvPr>
            <p:ph sz="quarter" idx="20"/>
          </p:nvPr>
        </p:nvSpPr>
        <p:spPr>
          <a:xfrm>
            <a:off x="11019090" y="6437782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24" name="Plassholder for innhold 5"/>
          <p:cNvSpPr>
            <a:spLocks noGrp="1"/>
          </p:cNvSpPr>
          <p:nvPr>
            <p:ph sz="quarter" idx="21"/>
          </p:nvPr>
        </p:nvSpPr>
        <p:spPr>
          <a:xfrm>
            <a:off x="11019090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25" name="Plassholder for innhold 5"/>
          <p:cNvSpPr>
            <a:spLocks noGrp="1"/>
          </p:cNvSpPr>
          <p:nvPr>
            <p:ph sz="quarter" idx="22"/>
          </p:nvPr>
        </p:nvSpPr>
        <p:spPr>
          <a:xfrm>
            <a:off x="837435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26" name="Plassholder for innhold 4"/>
          <p:cNvSpPr>
            <a:spLocks noGrp="1"/>
          </p:cNvSpPr>
          <p:nvPr>
            <p:ph sz="quarter" idx="23"/>
          </p:nvPr>
        </p:nvSpPr>
        <p:spPr>
          <a:xfrm>
            <a:off x="802039" y="5288471"/>
            <a:ext cx="17943161" cy="86360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85249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mørk blå oppset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Logo 3</a:t>
            </a:r>
            <a:endParaRPr lang="nb-NO" dirty="0"/>
          </a:p>
        </p:txBody>
      </p:sp>
      <p:sp>
        <p:nvSpPr>
          <p:cNvPr id="18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8373642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Logo 2</a:t>
            </a:r>
            <a:endParaRPr lang="nb-NO" dirty="0"/>
          </a:p>
        </p:txBody>
      </p:sp>
      <p:sp>
        <p:nvSpPr>
          <p:cNvPr id="14" name="Tittel 1"/>
          <p:cNvSpPr>
            <a:spLocks noGrp="1"/>
          </p:cNvSpPr>
          <p:nvPr>
            <p:ph type="ctrTitle"/>
          </p:nvPr>
        </p:nvSpPr>
        <p:spPr>
          <a:xfrm>
            <a:off x="783162" y="1759052"/>
            <a:ext cx="15997771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5" name="Undertittel 2"/>
          <p:cNvSpPr>
            <a:spLocks noGrp="1"/>
          </p:cNvSpPr>
          <p:nvPr>
            <p:ph type="subTitle" idx="1"/>
          </p:nvPr>
        </p:nvSpPr>
        <p:spPr>
          <a:xfrm>
            <a:off x="783162" y="3656104"/>
            <a:ext cx="15961767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20" name="Plassholder for innhold 5"/>
          <p:cNvSpPr>
            <a:spLocks noGrp="1"/>
          </p:cNvSpPr>
          <p:nvPr>
            <p:ph sz="quarter" idx="11"/>
          </p:nvPr>
        </p:nvSpPr>
        <p:spPr>
          <a:xfrm>
            <a:off x="814388" y="13478933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21" name="Plassholder for innhold 5"/>
          <p:cNvSpPr>
            <a:spLocks noGrp="1"/>
          </p:cNvSpPr>
          <p:nvPr>
            <p:ph sz="quarter" idx="12"/>
          </p:nvPr>
        </p:nvSpPr>
        <p:spPr>
          <a:xfrm>
            <a:off x="814388" y="21041551"/>
            <a:ext cx="19754850" cy="6546721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22" name="Plassholder for innhold 5"/>
          <p:cNvSpPr>
            <a:spLocks noGrp="1"/>
          </p:cNvSpPr>
          <p:nvPr>
            <p:ph sz="quarter" idx="19"/>
          </p:nvPr>
        </p:nvSpPr>
        <p:spPr>
          <a:xfrm>
            <a:off x="783162" y="7310152"/>
            <a:ext cx="19754850" cy="5778800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28" name="Plassholder for innhold 5"/>
          <p:cNvSpPr>
            <a:spLocks noGrp="1"/>
          </p:cNvSpPr>
          <p:nvPr>
            <p:ph sz="quarter" idx="20"/>
          </p:nvPr>
        </p:nvSpPr>
        <p:spPr>
          <a:xfrm>
            <a:off x="11301292" y="13478934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pic>
        <p:nvPicPr>
          <p:cNvPr id="29" name="Bild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85" y="28040424"/>
            <a:ext cx="5368064" cy="1393995"/>
          </a:xfrm>
          <a:prstGeom prst="rect">
            <a:avLst/>
          </a:prstGeom>
        </p:spPr>
      </p:pic>
      <p:sp>
        <p:nvSpPr>
          <p:cNvPr id="30" name="Plassholder for innhold 4"/>
          <p:cNvSpPr>
            <a:spLocks noGrp="1"/>
          </p:cNvSpPr>
          <p:nvPr>
            <p:ph sz="quarter" idx="21"/>
          </p:nvPr>
        </p:nvSpPr>
        <p:spPr>
          <a:xfrm>
            <a:off x="783162" y="6146797"/>
            <a:ext cx="19786600" cy="8636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nb-NO" dirty="0" smtClean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3943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21383625" cy="58732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23928" y="6383867"/>
            <a:ext cx="19165082" cy="218635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5" t="34093" r="26731" b="17145"/>
          <a:stretch/>
        </p:blipFill>
        <p:spPr>
          <a:xfrm>
            <a:off x="15477067" y="-50800"/>
            <a:ext cx="5926666" cy="596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3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18" r:id="rId2"/>
    <p:sldLayoutId id="2147483742" r:id="rId3"/>
    <p:sldLayoutId id="2147483743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720070" rtl="0" eaLnBrk="1" latinLnBrk="0" hangingPunct="1">
        <a:lnSpc>
          <a:spcPct val="100000"/>
        </a:lnSpc>
        <a:spcBef>
          <a:spcPct val="0"/>
        </a:spcBef>
        <a:buNone/>
        <a:defRPr sz="72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0026" indent="-270026" algn="l" defTabSz="720070" rtl="0" eaLnBrk="1" latinLnBrk="0" hangingPunct="1">
        <a:lnSpc>
          <a:spcPct val="100000"/>
        </a:lnSpc>
        <a:spcBef>
          <a:spcPts val="788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53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2pPr>
      <a:lvl3pPr marL="900087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3pPr>
      <a:lvl4pPr marL="1260121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4pPr>
      <a:lvl5pPr marL="1620157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5pPr>
      <a:lvl6pPr marL="1980192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27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262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297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3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7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0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39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17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1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244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28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21383625" cy="58732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23928" y="6739467"/>
            <a:ext cx="19165082" cy="215079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24085" y="28256018"/>
            <a:ext cx="9212696" cy="198427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788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0587506" y="28247437"/>
            <a:ext cx="789258" cy="198427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788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5" t="34093" r="26731" b="17145"/>
          <a:stretch/>
        </p:blipFill>
        <p:spPr>
          <a:xfrm>
            <a:off x="15477067" y="-50800"/>
            <a:ext cx="5926666" cy="596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1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7" r:id="rId3"/>
    <p:sldLayoutId id="2147483726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720070" rtl="0" eaLnBrk="1" latinLnBrk="0" hangingPunct="1">
        <a:lnSpc>
          <a:spcPct val="100000"/>
        </a:lnSpc>
        <a:spcBef>
          <a:spcPct val="0"/>
        </a:spcBef>
        <a:buNone/>
        <a:defRPr sz="72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0026" indent="-270026" algn="l" defTabSz="720070" rtl="0" eaLnBrk="1" latinLnBrk="0" hangingPunct="1">
        <a:lnSpc>
          <a:spcPct val="100000"/>
        </a:lnSpc>
        <a:spcBef>
          <a:spcPts val="788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53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2pPr>
      <a:lvl3pPr marL="900087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3pPr>
      <a:lvl4pPr marL="1260121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4pPr>
      <a:lvl5pPr marL="1620157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5pPr>
      <a:lvl6pPr marL="1980192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27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262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297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3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7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0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39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17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1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244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28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-17151"/>
            <a:ext cx="21383625" cy="59179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23928" y="6316133"/>
            <a:ext cx="19165082" cy="219313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24085" y="28256018"/>
            <a:ext cx="9212696" cy="198427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788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0587506" y="28247437"/>
            <a:ext cx="789258" cy="198427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788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75" r="43904" b="14749"/>
          <a:stretch/>
        </p:blipFill>
        <p:spPr>
          <a:xfrm>
            <a:off x="14644925" y="-16933"/>
            <a:ext cx="6758808" cy="590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6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9" r:id="rId2"/>
    <p:sldLayoutId id="2147483734" r:id="rId3"/>
    <p:sldLayoutId id="2147483735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720070" rtl="0" eaLnBrk="1" latinLnBrk="0" hangingPunct="1">
        <a:lnSpc>
          <a:spcPct val="100000"/>
        </a:lnSpc>
        <a:spcBef>
          <a:spcPct val="0"/>
        </a:spcBef>
        <a:buNone/>
        <a:defRPr sz="72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0026" indent="-270026" algn="l" defTabSz="720070" rtl="0" eaLnBrk="1" latinLnBrk="0" hangingPunct="1">
        <a:lnSpc>
          <a:spcPct val="100000"/>
        </a:lnSpc>
        <a:spcBef>
          <a:spcPts val="788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53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2pPr>
      <a:lvl3pPr marL="900087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3pPr>
      <a:lvl4pPr marL="1260121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4pPr>
      <a:lvl5pPr marL="1620157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5pPr>
      <a:lvl6pPr marL="1980192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27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262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297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3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7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0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39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17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1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244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28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-17151"/>
            <a:ext cx="21383625" cy="59179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23928" y="6316133"/>
            <a:ext cx="19165082" cy="219313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24085" y="28256018"/>
            <a:ext cx="9212696" cy="198427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788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0587506" y="28247437"/>
            <a:ext cx="789258" cy="198427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788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75" r="43904" b="14749"/>
          <a:stretch/>
        </p:blipFill>
        <p:spPr>
          <a:xfrm>
            <a:off x="14644925" y="-16933"/>
            <a:ext cx="6758808" cy="590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0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720070" rtl="0" eaLnBrk="1" latinLnBrk="0" hangingPunct="1">
        <a:lnSpc>
          <a:spcPct val="100000"/>
        </a:lnSpc>
        <a:spcBef>
          <a:spcPct val="0"/>
        </a:spcBef>
        <a:buNone/>
        <a:defRPr sz="72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0026" indent="-270026" algn="l" defTabSz="720070" rtl="0" eaLnBrk="1" latinLnBrk="0" hangingPunct="1">
        <a:lnSpc>
          <a:spcPct val="100000"/>
        </a:lnSpc>
        <a:spcBef>
          <a:spcPts val="788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53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2pPr>
      <a:lvl3pPr marL="900087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3pPr>
      <a:lvl4pPr marL="1260121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4pPr>
      <a:lvl5pPr marL="1620157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5pPr>
      <a:lvl6pPr marL="1980192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27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262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297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3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7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0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39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17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1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244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28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os.org/pdfs/sci_speaking.pdf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hub.wiley.com/community/exchanges/discover/blog/2016/11/16/you-can-design-an-effective-conference-poster-5-tips-for-success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Plassholder for bilde 2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b-NO" sz="9600" b="1" dirty="0" smtClean="0"/>
              <a:t>Hva handler dette om? </a:t>
            </a:r>
            <a:endParaRPr lang="nn-NO" sz="9600" b="1" dirty="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Her kan du skrive en kort ingress om hovedpoenget med posteren. Den bør ikke være på mer en to linjer. </a:t>
            </a:r>
            <a:endParaRPr lang="nn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1"/>
          </p:nvPr>
        </p:nvSpPr>
        <p:spPr>
          <a:xfrm>
            <a:off x="783162" y="11277600"/>
            <a:ext cx="9254419" cy="8771467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nb-NO" sz="3600" b="1" dirty="0" smtClean="0"/>
              <a:t>Bilder, tabeller og modeller</a:t>
            </a:r>
          </a:p>
          <a:p>
            <a:pPr>
              <a:spcAft>
                <a:spcPts val="600"/>
              </a:spcAft>
            </a:pPr>
            <a:endParaRPr lang="nb-NO" sz="3600" dirty="0" smtClean="0"/>
          </a:p>
          <a:p>
            <a:pPr>
              <a:spcAft>
                <a:spcPts val="600"/>
              </a:spcAft>
            </a:pPr>
            <a:r>
              <a:rPr lang="nb-NO" sz="3600" dirty="0" smtClean="0"/>
              <a:t>Bruk gjerne visuelle elementer i posteren. </a:t>
            </a:r>
          </a:p>
          <a:p>
            <a:pPr>
              <a:spcAft>
                <a:spcPts val="600"/>
              </a:spcAft>
            </a:pPr>
            <a:r>
              <a:rPr lang="nb-NO" sz="3600" dirty="0" smtClean="0"/>
              <a:t>Dersom du bruker bilder må innholdet i bildene understøtte ett poeng i posteren, eller </a:t>
            </a:r>
            <a:r>
              <a:rPr lang="nb-NO" sz="3600" dirty="0" smtClean="0"/>
              <a:t>ha </a:t>
            </a:r>
            <a:r>
              <a:rPr lang="nb-NO" sz="3600" dirty="0" smtClean="0"/>
              <a:t>direkte relevans for innholdet.</a:t>
            </a:r>
          </a:p>
          <a:p>
            <a:pPr>
              <a:spcAft>
                <a:spcPts val="600"/>
              </a:spcAft>
            </a:pPr>
            <a:r>
              <a:rPr lang="nb-NO" sz="3600" dirty="0" smtClean="0"/>
              <a:t>Du må ha brukerrettigheter til bildene du bruker. Spør fotografen, eller bruk egne bilder. Henvis alltid til kilden. </a:t>
            </a:r>
          </a:p>
          <a:p>
            <a:pPr>
              <a:spcAft>
                <a:spcPts val="600"/>
              </a:spcAft>
            </a:pPr>
            <a:r>
              <a:rPr lang="nb-NO" sz="3600" dirty="0" smtClean="0"/>
              <a:t>Spør gjerne noen på seksjon for kommunikasjon om du trenger hjelp!</a:t>
            </a:r>
          </a:p>
          <a:p>
            <a:pPr>
              <a:spcAft>
                <a:spcPts val="600"/>
              </a:spcAft>
            </a:pPr>
            <a:r>
              <a:rPr lang="nb-NO" sz="3600" dirty="0" smtClean="0"/>
              <a:t>Modeller og tabeller bør være enkle å forstå, og ha maks tre ulike farger. Leseren skal forstå dem med en gang.</a:t>
            </a:r>
          </a:p>
          <a:p>
            <a:r>
              <a:rPr lang="nb-NO" sz="3600" dirty="0" smtClean="0"/>
              <a:t> </a:t>
            </a:r>
          </a:p>
          <a:p>
            <a:endParaRPr lang="nn-NO" sz="3600" dirty="0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2"/>
          </p:nvPr>
        </p:nvSpPr>
        <p:spPr>
          <a:xfrm>
            <a:off x="10869080" y="21193951"/>
            <a:ext cx="9668932" cy="3952050"/>
          </a:xfrm>
        </p:spPr>
        <p:txBody>
          <a:bodyPr>
            <a:normAutofit/>
          </a:bodyPr>
          <a:lstStyle/>
          <a:p>
            <a:r>
              <a:rPr lang="nb-NO" sz="3600" b="1" dirty="0" smtClean="0"/>
              <a:t>Finn den </a:t>
            </a:r>
            <a:r>
              <a:rPr lang="nb-NO" sz="3600" b="1" dirty="0" err="1" smtClean="0"/>
              <a:t>layouten</a:t>
            </a:r>
            <a:r>
              <a:rPr lang="nb-NO" sz="3600" b="1" dirty="0" smtClean="0"/>
              <a:t> som passer </a:t>
            </a:r>
          </a:p>
          <a:p>
            <a:endParaRPr lang="nb-NO" sz="3600" b="1" dirty="0" smtClean="0"/>
          </a:p>
          <a:p>
            <a:r>
              <a:rPr lang="nb-NO" sz="3600" dirty="0" smtClean="0"/>
              <a:t>Husk at du kan legge til og endre layout i posteren som du vil. Dette er bare ett forslag. </a:t>
            </a:r>
            <a:endParaRPr lang="nb-NO" sz="3600" dirty="0"/>
          </a:p>
          <a:p>
            <a:r>
              <a:rPr lang="nb-NO" sz="3600" dirty="0" smtClean="0"/>
              <a:t>Forsøk å balanser innholdet visuelt, slik at ikke alle bilder kommer på en side. </a:t>
            </a:r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19"/>
          </p:nvPr>
        </p:nvSpPr>
        <p:spPr>
          <a:xfrm>
            <a:off x="800861" y="7121722"/>
            <a:ext cx="19754850" cy="3837380"/>
          </a:xfrm>
        </p:spPr>
        <p:txBody>
          <a:bodyPr>
            <a:normAutofit/>
          </a:bodyPr>
          <a:lstStyle/>
          <a:p>
            <a:r>
              <a:rPr lang="nb-NO" sz="3600" b="1" dirty="0" smtClean="0"/>
              <a:t>Innledning</a:t>
            </a:r>
          </a:p>
          <a:p>
            <a:endParaRPr lang="nb-NO" sz="3600" b="1" dirty="0" smtClean="0"/>
          </a:p>
          <a:p>
            <a:pPr>
              <a:spcAft>
                <a:spcPts val="600"/>
              </a:spcAft>
            </a:pPr>
            <a:r>
              <a:rPr lang="nb-NO" sz="3600" dirty="0" smtClean="0"/>
              <a:t>Bruk innledningen til å fortelle hva posteren din handler om og hva </a:t>
            </a:r>
            <a:r>
              <a:rPr lang="nb-NO" sz="3600" dirty="0" smtClean="0"/>
              <a:t>du fant </a:t>
            </a:r>
            <a:r>
              <a:rPr lang="nb-NO" sz="3600" dirty="0" smtClean="0"/>
              <a:t>ut. Hold innledningen kort. Noen akademiske disipliner har andre oppsett for dette. Da følger du dem.</a:t>
            </a:r>
          </a:p>
          <a:p>
            <a:pPr>
              <a:spcAft>
                <a:spcPts val="600"/>
              </a:spcAft>
            </a:pPr>
            <a:r>
              <a:rPr lang="nb-NO" sz="3600" dirty="0" smtClean="0"/>
              <a:t>Avsnitt øker lesbarheten og gjør det enklere for leseren å henge med. Husk at ikke alle leser posteren fra topp til bunn, men hopper til de avsnittene de ønsker å lese om. </a:t>
            </a:r>
            <a:endParaRPr lang="nb-NO" sz="3600" dirty="0"/>
          </a:p>
        </p:txBody>
      </p:sp>
      <p:pic>
        <p:nvPicPr>
          <p:cNvPr id="10" name="Plassholder for innhold 9"/>
          <p:cNvPicPr>
            <a:picLocks noGrp="1" noChangeAspect="1"/>
          </p:cNvPicPr>
          <p:nvPr>
            <p:ph sz="quarter" idx="2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2963" r="26821" b="370"/>
          <a:stretch/>
        </p:blipFill>
        <p:spPr>
          <a:xfrm>
            <a:off x="10869079" y="11531600"/>
            <a:ext cx="9668933" cy="8839200"/>
          </a:xfrm>
        </p:spPr>
      </p:pic>
      <p:sp>
        <p:nvSpPr>
          <p:cNvPr id="11" name="TekstSylinder 10"/>
          <p:cNvSpPr txBox="1"/>
          <p:nvPr/>
        </p:nvSpPr>
        <p:spPr>
          <a:xfrm>
            <a:off x="10869079" y="20475343"/>
            <a:ext cx="906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chemeClr val="tx2"/>
                </a:solidFill>
              </a:rPr>
              <a:t>Bilde: Pexels.com – dette er en database med gratis bilder som du kan bruke. </a:t>
            </a:r>
            <a:endParaRPr lang="nn-NO" sz="2000" dirty="0">
              <a:solidFill>
                <a:schemeClr val="tx2"/>
              </a:solidFill>
            </a:endParaRPr>
          </a:p>
        </p:txBody>
      </p:sp>
      <p:sp>
        <p:nvSpPr>
          <p:cNvPr id="13" name="Plassholder for innhold 6"/>
          <p:cNvSpPr txBox="1">
            <a:spLocks/>
          </p:cNvSpPr>
          <p:nvPr/>
        </p:nvSpPr>
        <p:spPr>
          <a:xfrm>
            <a:off x="966788" y="20049067"/>
            <a:ext cx="9223193" cy="769160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720070" rtl="0" eaLnBrk="1" latinLnBrk="0" hangingPunct="1">
              <a:lnSpc>
                <a:spcPct val="100000"/>
              </a:lnSpc>
              <a:spcBef>
                <a:spcPts val="788"/>
              </a:spcBef>
              <a:buClr>
                <a:schemeClr val="accent1"/>
              </a:buClr>
              <a:buFont typeface=".AppleSystemUIFont" charset="-120"/>
              <a:buNone/>
              <a:defRPr sz="4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35" indent="0" algn="l" defTabSz="720070" rtl="0" eaLnBrk="1" latinLnBrk="0" hangingPunct="1">
              <a:lnSpc>
                <a:spcPct val="100000"/>
              </a:lnSpc>
              <a:spcBef>
                <a:spcPts val="394"/>
              </a:spcBef>
              <a:buClr>
                <a:schemeClr val="accent1"/>
              </a:buClr>
              <a:buFont typeface=".AppleSystemUIFont" charset="-120"/>
              <a:buNone/>
              <a:defRPr sz="4000" kern="1200">
                <a:solidFill>
                  <a:schemeClr val="tx2"/>
                </a:solidFill>
                <a:latin typeface="+mj-lt"/>
                <a:ea typeface="Georgia" charset="0"/>
                <a:cs typeface="Georgia" charset="0"/>
              </a:defRPr>
            </a:lvl2pPr>
            <a:lvl3pPr marL="720070" indent="0" algn="l" defTabSz="720070" rtl="0" eaLnBrk="1" latinLnBrk="0" hangingPunct="1">
              <a:lnSpc>
                <a:spcPct val="100000"/>
              </a:lnSpc>
              <a:spcBef>
                <a:spcPts val="394"/>
              </a:spcBef>
              <a:buClr>
                <a:schemeClr val="accent1"/>
              </a:buClr>
              <a:buFont typeface=".AppleSystemUIFont" charset="-120"/>
              <a:buNone/>
              <a:defRPr sz="4000" kern="1200">
                <a:solidFill>
                  <a:schemeClr val="tx2"/>
                </a:solidFill>
                <a:latin typeface="+mj-lt"/>
                <a:ea typeface="Georgia" charset="0"/>
                <a:cs typeface="Georgia" charset="0"/>
              </a:defRPr>
            </a:lvl3pPr>
            <a:lvl4pPr marL="1080104" indent="0" algn="l" defTabSz="720070" rtl="0" eaLnBrk="1" latinLnBrk="0" hangingPunct="1">
              <a:lnSpc>
                <a:spcPct val="100000"/>
              </a:lnSpc>
              <a:spcBef>
                <a:spcPts val="394"/>
              </a:spcBef>
              <a:buClr>
                <a:schemeClr val="accent1"/>
              </a:buClr>
              <a:buFont typeface=".AppleSystemUIFont" charset="-120"/>
              <a:buNone/>
              <a:defRPr sz="4000" kern="1200">
                <a:solidFill>
                  <a:schemeClr val="tx2"/>
                </a:solidFill>
                <a:latin typeface="+mj-lt"/>
                <a:ea typeface="Georgia" charset="0"/>
                <a:cs typeface="Georgia" charset="0"/>
              </a:defRPr>
            </a:lvl4pPr>
            <a:lvl5pPr marL="1440139" indent="0" algn="l" defTabSz="720070" rtl="0" eaLnBrk="1" latinLnBrk="0" hangingPunct="1">
              <a:lnSpc>
                <a:spcPct val="100000"/>
              </a:lnSpc>
              <a:spcBef>
                <a:spcPts val="394"/>
              </a:spcBef>
              <a:buClr>
                <a:schemeClr val="accent1"/>
              </a:buClr>
              <a:buFont typeface=".AppleSystemUIFont" charset="-120"/>
              <a:buNone/>
              <a:defRPr sz="4000" kern="1200">
                <a:solidFill>
                  <a:schemeClr val="tx2"/>
                </a:solidFill>
                <a:latin typeface="+mj-lt"/>
                <a:ea typeface="Georgia" charset="0"/>
                <a:cs typeface="Georgia" charset="0"/>
              </a:defRPr>
            </a:lvl5pPr>
            <a:lvl6pPr marL="1980192" indent="-180018" algn="l" defTabSz="720070" rtl="0" eaLnBrk="1" latinLnBrk="0" hangingPunct="1">
              <a:lnSpc>
                <a:spcPct val="90000"/>
              </a:lnSpc>
              <a:spcBef>
                <a:spcPts val="394"/>
              </a:spcBef>
              <a:buFont typeface="Arial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227" indent="-180018" algn="l" defTabSz="720070" rtl="0" eaLnBrk="1" latinLnBrk="0" hangingPunct="1">
              <a:lnSpc>
                <a:spcPct val="90000"/>
              </a:lnSpc>
              <a:spcBef>
                <a:spcPts val="394"/>
              </a:spcBef>
              <a:buFont typeface="Arial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262" indent="-180018" algn="l" defTabSz="720070" rtl="0" eaLnBrk="1" latinLnBrk="0" hangingPunct="1">
              <a:lnSpc>
                <a:spcPct val="90000"/>
              </a:lnSpc>
              <a:spcBef>
                <a:spcPts val="394"/>
              </a:spcBef>
              <a:buFont typeface="Arial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60297" indent="-180018" algn="l" defTabSz="720070" rtl="0" eaLnBrk="1" latinLnBrk="0" hangingPunct="1">
              <a:lnSpc>
                <a:spcPct val="90000"/>
              </a:lnSpc>
              <a:spcBef>
                <a:spcPts val="394"/>
              </a:spcBef>
              <a:buFont typeface="Arial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3600" b="1" dirty="0" smtClean="0"/>
              <a:t>Tekniske råd</a:t>
            </a:r>
          </a:p>
          <a:p>
            <a:endParaRPr lang="nb-NO" sz="3600" b="1" dirty="0" smtClean="0"/>
          </a:p>
          <a:p>
            <a:r>
              <a:rPr lang="nb-NO" sz="3600" dirty="0" smtClean="0"/>
              <a:t>Bruk Arial til overskrifter og Arial eller Georgia til brødtekst. Vi anbefaler skriftstørrelse mellom 25 og 40 for brødteksten. Ikke gå under 18 i brødteksten. </a:t>
            </a:r>
          </a:p>
          <a:p>
            <a:r>
              <a:rPr lang="nb-NO" sz="3600" dirty="0" smtClean="0"/>
              <a:t>Bilder må ha god oppløsning. Bruk bilder med minst 300 </a:t>
            </a:r>
            <a:r>
              <a:rPr lang="nb-NO" sz="3600" dirty="0" err="1" smtClean="0"/>
              <a:t>dpi</a:t>
            </a:r>
            <a:r>
              <a:rPr lang="nb-NO" sz="3600" dirty="0" smtClean="0"/>
              <a:t>. Du kan sjekke ved å zoome inn til 100 %. </a:t>
            </a:r>
          </a:p>
          <a:p>
            <a:r>
              <a:rPr lang="nb-NO" sz="3600" dirty="0" smtClean="0"/>
              <a:t>Prøv å unngå for mange logoer. Mange logoer forstyrrer leseropplevelsen. Skriv bidragsytere i teksten. </a:t>
            </a:r>
            <a:endParaRPr lang="nn-NO" sz="3600" dirty="0"/>
          </a:p>
        </p:txBody>
      </p:sp>
      <p:sp>
        <p:nvSpPr>
          <p:cNvPr id="14" name="Plassholder for innhold 6"/>
          <p:cNvSpPr txBox="1">
            <a:spLocks/>
          </p:cNvSpPr>
          <p:nvPr/>
        </p:nvSpPr>
        <p:spPr>
          <a:xfrm>
            <a:off x="10869079" y="25383583"/>
            <a:ext cx="9668932" cy="1862666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>
            <a:lvl1pPr marL="0" indent="0" algn="l" defTabSz="720070" rtl="0" eaLnBrk="1" latinLnBrk="0" hangingPunct="1">
              <a:lnSpc>
                <a:spcPct val="100000"/>
              </a:lnSpc>
              <a:spcBef>
                <a:spcPts val="788"/>
              </a:spcBef>
              <a:buClr>
                <a:schemeClr val="accent1"/>
              </a:buClr>
              <a:buFont typeface=".AppleSystemUIFont" charset="-120"/>
              <a:buNone/>
              <a:defRPr sz="4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35" indent="0" algn="l" defTabSz="720070" rtl="0" eaLnBrk="1" latinLnBrk="0" hangingPunct="1">
              <a:lnSpc>
                <a:spcPct val="100000"/>
              </a:lnSpc>
              <a:spcBef>
                <a:spcPts val="394"/>
              </a:spcBef>
              <a:buClr>
                <a:schemeClr val="accent1"/>
              </a:buClr>
              <a:buFont typeface=".AppleSystemUIFont" charset="-120"/>
              <a:buNone/>
              <a:defRPr sz="4000" kern="1200">
                <a:solidFill>
                  <a:schemeClr val="tx2"/>
                </a:solidFill>
                <a:latin typeface="+mj-lt"/>
                <a:ea typeface="Georgia" charset="0"/>
                <a:cs typeface="Georgia" charset="0"/>
              </a:defRPr>
            </a:lvl2pPr>
            <a:lvl3pPr marL="720070" indent="0" algn="l" defTabSz="720070" rtl="0" eaLnBrk="1" latinLnBrk="0" hangingPunct="1">
              <a:lnSpc>
                <a:spcPct val="100000"/>
              </a:lnSpc>
              <a:spcBef>
                <a:spcPts val="394"/>
              </a:spcBef>
              <a:buClr>
                <a:schemeClr val="accent1"/>
              </a:buClr>
              <a:buFont typeface=".AppleSystemUIFont" charset="-120"/>
              <a:buNone/>
              <a:defRPr sz="4000" kern="1200">
                <a:solidFill>
                  <a:schemeClr val="tx2"/>
                </a:solidFill>
                <a:latin typeface="+mj-lt"/>
                <a:ea typeface="Georgia" charset="0"/>
                <a:cs typeface="Georgia" charset="0"/>
              </a:defRPr>
            </a:lvl3pPr>
            <a:lvl4pPr marL="1080104" indent="0" algn="l" defTabSz="720070" rtl="0" eaLnBrk="1" latinLnBrk="0" hangingPunct="1">
              <a:lnSpc>
                <a:spcPct val="100000"/>
              </a:lnSpc>
              <a:spcBef>
                <a:spcPts val="394"/>
              </a:spcBef>
              <a:buClr>
                <a:schemeClr val="accent1"/>
              </a:buClr>
              <a:buFont typeface=".AppleSystemUIFont" charset="-120"/>
              <a:buNone/>
              <a:defRPr sz="4000" kern="1200">
                <a:solidFill>
                  <a:schemeClr val="tx2"/>
                </a:solidFill>
                <a:latin typeface="+mj-lt"/>
                <a:ea typeface="Georgia" charset="0"/>
                <a:cs typeface="Georgia" charset="0"/>
              </a:defRPr>
            </a:lvl4pPr>
            <a:lvl5pPr marL="1440139" indent="0" algn="l" defTabSz="720070" rtl="0" eaLnBrk="1" latinLnBrk="0" hangingPunct="1">
              <a:lnSpc>
                <a:spcPct val="100000"/>
              </a:lnSpc>
              <a:spcBef>
                <a:spcPts val="394"/>
              </a:spcBef>
              <a:buClr>
                <a:schemeClr val="accent1"/>
              </a:buClr>
              <a:buFont typeface=".AppleSystemUIFont" charset="-120"/>
              <a:buNone/>
              <a:defRPr sz="4000" kern="1200">
                <a:solidFill>
                  <a:schemeClr val="tx2"/>
                </a:solidFill>
                <a:latin typeface="+mj-lt"/>
                <a:ea typeface="Georgia" charset="0"/>
                <a:cs typeface="Georgia" charset="0"/>
              </a:defRPr>
            </a:lvl5pPr>
            <a:lvl6pPr marL="1980192" indent="-180018" algn="l" defTabSz="720070" rtl="0" eaLnBrk="1" latinLnBrk="0" hangingPunct="1">
              <a:lnSpc>
                <a:spcPct val="90000"/>
              </a:lnSpc>
              <a:spcBef>
                <a:spcPts val="394"/>
              </a:spcBef>
              <a:buFont typeface="Arial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227" indent="-180018" algn="l" defTabSz="720070" rtl="0" eaLnBrk="1" latinLnBrk="0" hangingPunct="1">
              <a:lnSpc>
                <a:spcPct val="90000"/>
              </a:lnSpc>
              <a:spcBef>
                <a:spcPts val="394"/>
              </a:spcBef>
              <a:buFont typeface="Arial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262" indent="-180018" algn="l" defTabSz="720070" rtl="0" eaLnBrk="1" latinLnBrk="0" hangingPunct="1">
              <a:lnSpc>
                <a:spcPct val="90000"/>
              </a:lnSpc>
              <a:spcBef>
                <a:spcPts val="394"/>
              </a:spcBef>
              <a:buFont typeface="Arial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60297" indent="-180018" algn="l" defTabSz="720070" rtl="0" eaLnBrk="1" latinLnBrk="0" hangingPunct="1">
              <a:lnSpc>
                <a:spcPct val="90000"/>
              </a:lnSpc>
              <a:spcBef>
                <a:spcPts val="394"/>
              </a:spcBef>
              <a:buFont typeface="Arial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3600" b="1" dirty="0" smtClean="0"/>
              <a:t>Referanser</a:t>
            </a:r>
          </a:p>
          <a:p>
            <a:r>
              <a:rPr lang="nb-NO" sz="3600" dirty="0" smtClean="0"/>
              <a:t>Gode råd om akademiske </a:t>
            </a:r>
            <a:r>
              <a:rPr lang="nb-NO" sz="3600" dirty="0"/>
              <a:t>postere finner du her: </a:t>
            </a:r>
            <a:r>
              <a:rPr lang="nb-NO" sz="3600" dirty="0">
                <a:hlinkClick r:id="rId3"/>
              </a:rPr>
              <a:t>https://</a:t>
            </a:r>
            <a:r>
              <a:rPr lang="nb-NO" sz="3600" dirty="0" smtClean="0">
                <a:hlinkClick r:id="rId3"/>
              </a:rPr>
              <a:t>tos.org/pdfs/sci_speaking.pdf</a:t>
            </a:r>
            <a:endParaRPr lang="nb-NO" sz="3600" dirty="0" smtClean="0"/>
          </a:p>
          <a:p>
            <a:r>
              <a:rPr lang="nb-NO" sz="3600" dirty="0">
                <a:hlinkClick r:id="rId4"/>
              </a:rPr>
              <a:t>https://</a:t>
            </a:r>
            <a:r>
              <a:rPr lang="nb-NO" sz="3600" dirty="0" smtClean="0">
                <a:hlinkClick r:id="rId4"/>
              </a:rPr>
              <a:t>hub.wiley.com/community/exchanges/discover/blog/2016/11/16/you-can-design-an-effective-conference-poster-5-tips-for-success</a:t>
            </a:r>
            <a:r>
              <a:rPr lang="nb-NO" sz="3600" dirty="0" smtClean="0"/>
              <a:t> </a:t>
            </a:r>
          </a:p>
          <a:p>
            <a:endParaRPr lang="nb-NO" sz="3600" dirty="0" smtClean="0"/>
          </a:p>
        </p:txBody>
      </p:sp>
      <p:sp>
        <p:nvSpPr>
          <p:cNvPr id="15" name="Plassholder for innhold 7"/>
          <p:cNvSpPr txBox="1">
            <a:spLocks/>
          </p:cNvSpPr>
          <p:nvPr/>
        </p:nvSpPr>
        <p:spPr>
          <a:xfrm>
            <a:off x="800861" y="6078918"/>
            <a:ext cx="19754850" cy="103300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720070" rtl="0" eaLnBrk="1" latinLnBrk="0" hangingPunct="1">
              <a:lnSpc>
                <a:spcPct val="100000"/>
              </a:lnSpc>
              <a:spcBef>
                <a:spcPts val="788"/>
              </a:spcBef>
              <a:buClr>
                <a:schemeClr val="accent1"/>
              </a:buClr>
              <a:buFont typeface=".AppleSystemUIFont" charset="-120"/>
              <a:buNone/>
              <a:defRPr sz="4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35" indent="0" algn="l" defTabSz="720070" rtl="0" eaLnBrk="1" latinLnBrk="0" hangingPunct="1">
              <a:lnSpc>
                <a:spcPct val="100000"/>
              </a:lnSpc>
              <a:spcBef>
                <a:spcPts val="394"/>
              </a:spcBef>
              <a:buClr>
                <a:schemeClr val="accent1"/>
              </a:buClr>
              <a:buFont typeface=".AppleSystemUIFont" charset="-120"/>
              <a:buNone/>
              <a:defRPr sz="4000" kern="1200">
                <a:solidFill>
                  <a:schemeClr val="tx2"/>
                </a:solidFill>
                <a:latin typeface="+mj-lt"/>
                <a:ea typeface="Georgia" charset="0"/>
                <a:cs typeface="Georgia" charset="0"/>
              </a:defRPr>
            </a:lvl2pPr>
            <a:lvl3pPr marL="720070" indent="0" algn="l" defTabSz="720070" rtl="0" eaLnBrk="1" latinLnBrk="0" hangingPunct="1">
              <a:lnSpc>
                <a:spcPct val="100000"/>
              </a:lnSpc>
              <a:spcBef>
                <a:spcPts val="394"/>
              </a:spcBef>
              <a:buClr>
                <a:schemeClr val="accent1"/>
              </a:buClr>
              <a:buFont typeface=".AppleSystemUIFont" charset="-120"/>
              <a:buNone/>
              <a:defRPr sz="4000" kern="1200">
                <a:solidFill>
                  <a:schemeClr val="tx2"/>
                </a:solidFill>
                <a:latin typeface="+mj-lt"/>
                <a:ea typeface="Georgia" charset="0"/>
                <a:cs typeface="Georgia" charset="0"/>
              </a:defRPr>
            </a:lvl3pPr>
            <a:lvl4pPr marL="1080104" indent="0" algn="l" defTabSz="720070" rtl="0" eaLnBrk="1" latinLnBrk="0" hangingPunct="1">
              <a:lnSpc>
                <a:spcPct val="100000"/>
              </a:lnSpc>
              <a:spcBef>
                <a:spcPts val="394"/>
              </a:spcBef>
              <a:buClr>
                <a:schemeClr val="accent1"/>
              </a:buClr>
              <a:buFont typeface=".AppleSystemUIFont" charset="-120"/>
              <a:buNone/>
              <a:defRPr sz="4000" kern="1200">
                <a:solidFill>
                  <a:schemeClr val="tx2"/>
                </a:solidFill>
                <a:latin typeface="+mj-lt"/>
                <a:ea typeface="Georgia" charset="0"/>
                <a:cs typeface="Georgia" charset="0"/>
              </a:defRPr>
            </a:lvl4pPr>
            <a:lvl5pPr marL="1440139" indent="0" algn="l" defTabSz="720070" rtl="0" eaLnBrk="1" latinLnBrk="0" hangingPunct="1">
              <a:lnSpc>
                <a:spcPct val="100000"/>
              </a:lnSpc>
              <a:spcBef>
                <a:spcPts val="394"/>
              </a:spcBef>
              <a:buClr>
                <a:schemeClr val="accent1"/>
              </a:buClr>
              <a:buFont typeface=".AppleSystemUIFont" charset="-120"/>
              <a:buNone/>
              <a:defRPr sz="4000" kern="1200">
                <a:solidFill>
                  <a:schemeClr val="tx2"/>
                </a:solidFill>
                <a:latin typeface="+mj-lt"/>
                <a:ea typeface="Georgia" charset="0"/>
                <a:cs typeface="Georgia" charset="0"/>
              </a:defRPr>
            </a:lvl5pPr>
            <a:lvl6pPr marL="1980192" indent="-180018" algn="l" defTabSz="720070" rtl="0" eaLnBrk="1" latinLnBrk="0" hangingPunct="1">
              <a:lnSpc>
                <a:spcPct val="90000"/>
              </a:lnSpc>
              <a:spcBef>
                <a:spcPts val="394"/>
              </a:spcBef>
              <a:buFont typeface="Arial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227" indent="-180018" algn="l" defTabSz="720070" rtl="0" eaLnBrk="1" latinLnBrk="0" hangingPunct="1">
              <a:lnSpc>
                <a:spcPct val="90000"/>
              </a:lnSpc>
              <a:spcBef>
                <a:spcPts val="394"/>
              </a:spcBef>
              <a:buFont typeface="Arial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262" indent="-180018" algn="l" defTabSz="720070" rtl="0" eaLnBrk="1" latinLnBrk="0" hangingPunct="1">
              <a:lnSpc>
                <a:spcPct val="90000"/>
              </a:lnSpc>
              <a:spcBef>
                <a:spcPts val="394"/>
              </a:spcBef>
              <a:buFont typeface="Arial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60297" indent="-180018" algn="l" defTabSz="720070" rtl="0" eaLnBrk="1" latinLnBrk="0" hangingPunct="1">
              <a:lnSpc>
                <a:spcPct val="90000"/>
              </a:lnSpc>
              <a:spcBef>
                <a:spcPts val="394"/>
              </a:spcBef>
              <a:buFont typeface="Arial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800" dirty="0" smtClean="0"/>
              <a:t>Etternavn, Fornavn, Tilhørighet; Etternavn, Fornavn, Tilhørighet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511270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bilde 5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Plassholder for bilde 6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Plassholder for innhold 7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0" name="Plassholder for innhold 9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06393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Plassholder for bilde 4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Plassholder for innhold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0" name="Plassholder for innhold 9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1" name="Plassholder for innhold 10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2" name="Plassholder for innhold 11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03190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Plassholder for bilde 7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9" name="Plassholder for innhold 8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0" name="Plassholder for innhold 9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84155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Plassholder for bilde 2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0" name="Plassholder for innhold 9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1" name="Plassholder for innhold 10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2" name="Plassholder for innhold 11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42933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Plassholder for bilde 2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0" name="Plassholder for innhold 9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03819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Plassholder for bilde 2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0" name="Plassholder for innhold 9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1" name="Plassholder for innhold 10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2" name="Plassholder for innhold 11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45441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Plassholder for bilde 2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0" name="Plassholder for innhold 9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14030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1" name="Plassholder for bilde 10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2" name="Plassholder for innhold 11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48278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Plassholder for bilde 2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0" name="Plassholder for innhold 9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98668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Plassholder for bilde 2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0" name="Plassholder for innhold 9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1" name="Plassholder for innhold 10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2" name="Plassholder for innhold 11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71051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Plassholder for bilde 2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0" name="Plassholder for innhold 9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94748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Plassholder for bilde 2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0" name="Plassholder for innhold 9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1" name="Plassholder for innhold 10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2" name="Plassholder for innhold 11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60340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Plassholder for bilde 2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0" name="Plassholder for innhold 9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821899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Plassholder for bilde 2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0" name="Plassholder for innhold 9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1" name="Plassholder for innhold 10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2" name="Plassholder for innhold 11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40091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Plassholder for bilde 2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0" name="Plassholder for innhold 9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176279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1" name="Plassholder for bilde 10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2" name="Plassholder for innhold 11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922681642"/>
      </p:ext>
    </p:extLst>
  </p:cSld>
  <p:clrMapOvr>
    <a:masterClrMapping/>
  </p:clrMapOvr>
</p:sld>
</file>

<file path=ppt/theme/theme1.xml><?xml version="1.0" encoding="utf-8"?>
<a:theme xmlns:a="http://schemas.openxmlformats.org/drawingml/2006/main" name="HVL_lys blå">
  <a:themeElements>
    <a:clrScheme name="HVL">
      <a:dk1>
        <a:srgbClr val="515151"/>
      </a:dk1>
      <a:lt1>
        <a:srgbClr val="FFFFFF"/>
      </a:lt1>
      <a:dk2>
        <a:srgbClr val="004357"/>
      </a:dk2>
      <a:lt2>
        <a:srgbClr val="C9D5DA"/>
      </a:lt2>
      <a:accent1>
        <a:srgbClr val="00AFBA"/>
      </a:accent1>
      <a:accent2>
        <a:srgbClr val="97DF9A"/>
      </a:accent2>
      <a:accent3>
        <a:srgbClr val="EB6852"/>
      </a:accent3>
      <a:accent4>
        <a:srgbClr val="F9DE45"/>
      </a:accent4>
      <a:accent5>
        <a:srgbClr val="64D0DF"/>
      </a:accent5>
      <a:accent6>
        <a:srgbClr val="6D2439"/>
      </a:accent6>
      <a:hlink>
        <a:srgbClr val="008AAF"/>
      </a:hlink>
      <a:folHlink>
        <a:srgbClr val="00948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VL_ppt_mal_oppdatert" id="{34A3C5B7-7DCF-A541-AE3D-AB30F07D0F84}" vid="{252C16CA-3E9D-B540-84BD-D5E99CBB698B}"/>
    </a:ext>
  </a:extLst>
</a:theme>
</file>

<file path=ppt/theme/theme2.xml><?xml version="1.0" encoding="utf-8"?>
<a:theme xmlns:a="http://schemas.openxmlformats.org/drawingml/2006/main" name="HVL_lys blå ENG">
  <a:themeElements>
    <a:clrScheme name="HVL">
      <a:dk1>
        <a:srgbClr val="515151"/>
      </a:dk1>
      <a:lt1>
        <a:srgbClr val="FFFFFF"/>
      </a:lt1>
      <a:dk2>
        <a:srgbClr val="004357"/>
      </a:dk2>
      <a:lt2>
        <a:srgbClr val="C9D5DA"/>
      </a:lt2>
      <a:accent1>
        <a:srgbClr val="00AFBA"/>
      </a:accent1>
      <a:accent2>
        <a:srgbClr val="97DF9A"/>
      </a:accent2>
      <a:accent3>
        <a:srgbClr val="EB6852"/>
      </a:accent3>
      <a:accent4>
        <a:srgbClr val="F9DE45"/>
      </a:accent4>
      <a:accent5>
        <a:srgbClr val="64D0DF"/>
      </a:accent5>
      <a:accent6>
        <a:srgbClr val="6D2439"/>
      </a:accent6>
      <a:hlink>
        <a:srgbClr val="008AAF"/>
      </a:hlink>
      <a:folHlink>
        <a:srgbClr val="00948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VL_ppt_mal_oppdatert" id="{34A3C5B7-7DCF-A541-AE3D-AB30F07D0F84}" vid="{252C16CA-3E9D-B540-84BD-D5E99CBB698B}"/>
    </a:ext>
  </a:extLst>
</a:theme>
</file>

<file path=ppt/theme/theme3.xml><?xml version="1.0" encoding="utf-8"?>
<a:theme xmlns:a="http://schemas.openxmlformats.org/drawingml/2006/main" name="HVL_mørk blå ">
  <a:themeElements>
    <a:clrScheme name="HVL">
      <a:dk1>
        <a:srgbClr val="515151"/>
      </a:dk1>
      <a:lt1>
        <a:srgbClr val="FFFFFF"/>
      </a:lt1>
      <a:dk2>
        <a:srgbClr val="004357"/>
      </a:dk2>
      <a:lt2>
        <a:srgbClr val="C9D5DA"/>
      </a:lt2>
      <a:accent1>
        <a:srgbClr val="00AFBA"/>
      </a:accent1>
      <a:accent2>
        <a:srgbClr val="97DF9A"/>
      </a:accent2>
      <a:accent3>
        <a:srgbClr val="EB6852"/>
      </a:accent3>
      <a:accent4>
        <a:srgbClr val="F9DE45"/>
      </a:accent4>
      <a:accent5>
        <a:srgbClr val="64D0DF"/>
      </a:accent5>
      <a:accent6>
        <a:srgbClr val="6D2439"/>
      </a:accent6>
      <a:hlink>
        <a:srgbClr val="008AAF"/>
      </a:hlink>
      <a:folHlink>
        <a:srgbClr val="00948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VL_ppt_mal_oppdatert" id="{34A3C5B7-7DCF-A541-AE3D-AB30F07D0F84}" vid="{252C16CA-3E9D-B540-84BD-D5E99CBB698B}"/>
    </a:ext>
  </a:extLst>
</a:theme>
</file>

<file path=ppt/theme/theme4.xml><?xml version="1.0" encoding="utf-8"?>
<a:theme xmlns:a="http://schemas.openxmlformats.org/drawingml/2006/main" name="HVL_mørk blå  ENG">
  <a:themeElements>
    <a:clrScheme name="HVL">
      <a:dk1>
        <a:srgbClr val="515151"/>
      </a:dk1>
      <a:lt1>
        <a:srgbClr val="FFFFFF"/>
      </a:lt1>
      <a:dk2>
        <a:srgbClr val="004357"/>
      </a:dk2>
      <a:lt2>
        <a:srgbClr val="C9D5DA"/>
      </a:lt2>
      <a:accent1>
        <a:srgbClr val="00AFBA"/>
      </a:accent1>
      <a:accent2>
        <a:srgbClr val="97DF9A"/>
      </a:accent2>
      <a:accent3>
        <a:srgbClr val="EB6852"/>
      </a:accent3>
      <a:accent4>
        <a:srgbClr val="F9DE45"/>
      </a:accent4>
      <a:accent5>
        <a:srgbClr val="64D0DF"/>
      </a:accent5>
      <a:accent6>
        <a:srgbClr val="6D2439"/>
      </a:accent6>
      <a:hlink>
        <a:srgbClr val="008AAF"/>
      </a:hlink>
      <a:folHlink>
        <a:srgbClr val="00948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VL_ppt_mal_oppdatert" id="{34A3C5B7-7DCF-A541-AE3D-AB30F07D0F84}" vid="{252C16CA-3E9D-B540-84BD-D5E99CBB698B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HVL_ppt_mal</Template>
  <TotalTime>5702</TotalTime>
  <Words>344</Words>
  <Application>Microsoft Office PowerPoint</Application>
  <PresentationFormat>Egendefinert</PresentationFormat>
  <Paragraphs>28</Paragraphs>
  <Slides>17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17</vt:i4>
      </vt:variant>
    </vt:vector>
  </HeadingPairs>
  <TitlesOfParts>
    <vt:vector size="25" baseType="lpstr">
      <vt:lpstr>.AppleSystemUIFont</vt:lpstr>
      <vt:lpstr>Arial</vt:lpstr>
      <vt:lpstr>Calibri</vt:lpstr>
      <vt:lpstr>Georgia</vt:lpstr>
      <vt:lpstr>HVL_lys blå</vt:lpstr>
      <vt:lpstr>HVL_lys blå ENG</vt:lpstr>
      <vt:lpstr>HVL_mørk blå </vt:lpstr>
      <vt:lpstr>HVL_mørk blå  ENG</vt:lpstr>
      <vt:lpstr>Hva handler dette om?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Hogskolen i Bergen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Kamilla Hedvig Halvorsen Myklebust</dc:creator>
  <cp:lastModifiedBy>Kamilla Hedvig Halvorsen Myklebust</cp:lastModifiedBy>
  <cp:revision>39</cp:revision>
  <dcterms:created xsi:type="dcterms:W3CDTF">2016-11-30T08:20:17Z</dcterms:created>
  <dcterms:modified xsi:type="dcterms:W3CDTF">2017-10-05T13:48:35Z</dcterms:modified>
</cp:coreProperties>
</file>