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media/image2.bin" ContentType="image/jpeg"/>
  <Override PartName="/ppt/tags/tag3.xml" ContentType="application/vnd.openxmlformats-officedocument.presentationml.tags+xml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embeddings/oleObject8.bin" ContentType="application/vnd.openxmlformats-officedocument.oleObject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7" r:id="rId4"/>
    <p:sldId id="270" r:id="rId5"/>
    <p:sldId id="271" r:id="rId6"/>
    <p:sldId id="278" r:id="rId7"/>
    <p:sldId id="272" r:id="rId8"/>
  </p:sldIdLst>
  <p:sldSz cx="12192000" cy="6858000"/>
  <p:notesSz cx="7315200" cy="9601200"/>
  <p:custDataLst>
    <p:tags r:id="rId11"/>
  </p:custDataLst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22" autoAdjust="0"/>
  </p:normalViewPr>
  <p:slideViewPr>
    <p:cSldViewPr snapToGrid="0" showGuides="1">
      <p:cViewPr varScale="1">
        <p:scale>
          <a:sx n="80" d="100"/>
          <a:sy n="80" d="100"/>
        </p:scale>
        <p:origin x="120" y="198"/>
      </p:cViewPr>
      <p:guideLst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2898" y="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>
                <a:latin typeface="Arial" panose="020B0604020202020204" pitchFamily="34" charset="0"/>
              </a:rPr>
              <a:t>7/3/2017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/>
              <a:pPr/>
              <a:t>7/3/2017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0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2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7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9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91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85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ackground Picture 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00" cy="6858000"/>
          </a:xfrm>
          <a:prstGeom prst="rect">
            <a:avLst/>
          </a:prstGeom>
        </p:spPr>
      </p:pic>
      <p:sp>
        <p:nvSpPr>
          <p:cNvPr id="3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9" name="LogoFrontSlid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8" y="462957"/>
            <a:ext cx="2286683" cy="1002312"/>
          </a:xfrm>
          <a:prstGeom prst="rect">
            <a:avLst/>
          </a:prstGeom>
        </p:spPr>
      </p:pic>
      <p:sp>
        <p:nvSpPr>
          <p:cNvPr id="4" name="Footer Placeholder"/>
          <p:cNvSpPr>
            <a:spLocks noGrp="1"/>
          </p:cNvSpPr>
          <p:nvPr>
            <p:ph type="ftr" sz="quarter" idx="12"/>
          </p:nvPr>
        </p:nvSpPr>
        <p:spPr>
          <a:xfrm>
            <a:off x="0" y="6912000"/>
            <a:ext cx="0" cy="0"/>
          </a:xfrm>
        </p:spPr>
        <p:txBody>
          <a:bodyPr anchor="b" anchorCtr="0"/>
          <a:lstStyle>
            <a:lvl1pPr algn="r" defTabSz="121917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0" b="0" kern="1200" dirty="0">
                <a:noFill/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LAN_PTitle"/>
          <p:cNvSpPr>
            <a:spLocks noGrp="1"/>
          </p:cNvSpPr>
          <p:nvPr>
            <p:ph type="title" hasCustomPrompt="1"/>
          </p:nvPr>
        </p:nvSpPr>
        <p:spPr>
          <a:xfrm>
            <a:off x="469900" y="5389684"/>
            <a:ext cx="5623816" cy="414893"/>
          </a:xfrm>
        </p:spPr>
        <p:txBody>
          <a:bodyPr anchor="b" anchorCtr="0"/>
          <a:lstStyle>
            <a:lvl1pPr>
              <a:defRPr sz="1800" b="1"/>
            </a:lvl1pPr>
          </a:lstStyle>
          <a:p>
            <a:r>
              <a:rPr lang="en-US" dirty="0" smtClean="0"/>
              <a:t>Presentation title runs here</a:t>
            </a:r>
            <a:endParaRPr lang="en-US" dirty="0"/>
          </a:p>
        </p:txBody>
      </p:sp>
      <p:sp>
        <p:nvSpPr>
          <p:cNvPr id="3" name="LAN_PSubtitle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200" y="5845180"/>
            <a:ext cx="5620800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 smtClean="0"/>
              <a:t>Subtitle here two lines max</a:t>
            </a:r>
            <a:endParaRPr lang="en-US" dirty="0"/>
          </a:p>
        </p:txBody>
      </p:sp>
      <p:sp>
        <p:nvSpPr>
          <p:cNvPr id="10" name="Date_DateCustomA"/>
          <p:cNvSpPr>
            <a:spLocks noGrp="1"/>
          </p:cNvSpPr>
          <p:nvPr>
            <p:ph type="dt" sz="half" idx="13"/>
          </p:nvPr>
        </p:nvSpPr>
        <p:spPr>
          <a:xfrm>
            <a:off x="469900" y="6544655"/>
            <a:ext cx="5626100" cy="143477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"/>
          <p:cNvSpPr>
            <a:spLocks noGrp="1"/>
          </p:cNvSpPr>
          <p:nvPr>
            <p:ph type="body" sz="quarter" idx="14" hasCustomPrompt="1"/>
          </p:nvPr>
        </p:nvSpPr>
        <p:spPr>
          <a:xfrm>
            <a:off x="469900" y="6383724"/>
            <a:ext cx="5626100" cy="174280"/>
          </a:xfrm>
        </p:spPr>
        <p:txBody>
          <a:bodyPr/>
          <a:lstStyle>
            <a:lvl1pPr>
              <a:defRPr sz="1050"/>
            </a:lvl1pPr>
          </a:lstStyle>
          <a:p>
            <a:pPr lvl="0"/>
            <a:r>
              <a:rPr lang="en-US" dirty="0" smtClean="0"/>
              <a:t>Click to add name</a:t>
            </a:r>
          </a:p>
        </p:txBody>
      </p:sp>
      <p:sp>
        <p:nvSpPr>
          <p:cNvPr id="12" name="LEG_InternalTop"/>
          <p:cNvSpPr txBox="1">
            <a:spLocks noChangeArrowheads="1"/>
          </p:cNvSpPr>
          <p:nvPr userDrawn="1"/>
        </p:nvSpPr>
        <p:spPr bwMode="auto">
          <a:xfrm>
            <a:off x="4288155" y="0"/>
            <a:ext cx="361569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r">
              <a:lnSpc>
                <a:spcPts val="1200"/>
              </a:lnSpc>
              <a:spcAft>
                <a:spcPts val="0"/>
              </a:spcAft>
            </a:pPr>
            <a:r>
              <a:rPr lang="en-US" sz="8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85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1216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8972326" algn="r"/>
              </a:tabLst>
              <a:defRPr/>
            </a:lvl1pPr>
            <a:lvl2pPr>
              <a:tabLst>
                <a:tab pos="8972326" algn="r"/>
              </a:tabLst>
              <a:defRPr/>
            </a:lvl2pPr>
            <a:lvl3pPr>
              <a:tabLst>
                <a:tab pos="8972326" algn="r"/>
              </a:tabLst>
              <a:defRPr/>
            </a:lvl3pPr>
            <a:lvl4pPr>
              <a:tabLst>
                <a:tab pos="8972326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  <a:lvl6pPr marL="475188" indent="0">
              <a:buNone/>
              <a:tabLst>
                <a:tab pos="8972326" algn="r"/>
              </a:tabLst>
              <a:defRPr/>
            </a:lvl6pPr>
            <a:lvl7pPr>
              <a:tabLst>
                <a:tab pos="8972326" algn="r"/>
              </a:tabLst>
              <a:defRPr/>
            </a:lvl7pPr>
            <a:lvl8pPr>
              <a:tabLst>
                <a:tab pos="8972326" algn="r"/>
              </a:tabLst>
              <a:defRPr/>
            </a:lvl8pPr>
            <a:lvl9pPr>
              <a:tabLst>
                <a:tab pos="8972326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604867" y="1700213"/>
            <a:ext cx="6117233" cy="459898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0"/>
            <a:ext cx="4333663" cy="4633911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69900" y="1665287"/>
            <a:ext cx="11252200" cy="46339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66800"/>
            <a:ext cx="11252200" cy="4632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"/>
          <p:cNvSpPr>
            <a:spLocks noGrp="1"/>
          </p:cNvSpPr>
          <p:nvPr>
            <p:ph type="ftr" sz="quarter" idx="13"/>
          </p:nvPr>
        </p:nvSpPr>
        <p:spPr>
          <a:xfrm>
            <a:off x="0" y="6912000"/>
            <a:ext cx="0" cy="0"/>
          </a:xfrm>
        </p:spPr>
        <p:txBody>
          <a:bodyPr anchor="b" anchorCtr="0"/>
          <a:lstStyle>
            <a:lvl1pPr algn="r" defTabSz="121917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0" b="0" kern="1200" dirty="0">
                <a:noFill/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6" name="Background Picture 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00" cy="6858000"/>
          </a:xfrm>
          <a:prstGeom prst="rect">
            <a:avLst/>
          </a:prstGeom>
        </p:spPr>
      </p:pic>
      <p:pic>
        <p:nvPicPr>
          <p:cNvPr id="20" name="LogoFrontSlid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8" y="462957"/>
            <a:ext cx="2286683" cy="1002312"/>
          </a:xfrm>
          <a:prstGeom prst="rect">
            <a:avLst/>
          </a:prstGeom>
        </p:spPr>
      </p:pic>
      <p:sp>
        <p:nvSpPr>
          <p:cNvPr id="7" name="LAN_PTitle"/>
          <p:cNvSpPr>
            <a:spLocks noGrp="1"/>
          </p:cNvSpPr>
          <p:nvPr>
            <p:ph type="title" hasCustomPrompt="1"/>
          </p:nvPr>
        </p:nvSpPr>
        <p:spPr>
          <a:xfrm>
            <a:off x="4210150" y="153045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anchor="ctr" anchorCtr="0"/>
          <a:lstStyle>
            <a:lvl1pPr algn="ctr">
              <a:lnSpc>
                <a:spcPct val="97000"/>
              </a:lnSpc>
              <a:defRPr sz="3200" b="0"/>
            </a:lvl1pPr>
          </a:lstStyle>
          <a:p>
            <a:r>
              <a:rPr lang="en-US" dirty="0" smtClean="0"/>
              <a:t>Presentation title runs here</a:t>
            </a:r>
            <a:endParaRPr lang="en-US" dirty="0"/>
          </a:p>
        </p:txBody>
      </p:sp>
      <p:sp>
        <p:nvSpPr>
          <p:cNvPr id="3" name="LAN_PSubtitle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200" y="5845180"/>
            <a:ext cx="5620800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 smtClean="0"/>
              <a:t>Subtitle here two lines max</a:t>
            </a:r>
            <a:endParaRPr lang="en-US" dirty="0"/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4"/>
          </p:nvPr>
        </p:nvSpPr>
        <p:spPr>
          <a:xfrm>
            <a:off x="469900" y="6544655"/>
            <a:ext cx="5626100" cy="143477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"/>
          <p:cNvSpPr>
            <a:spLocks noGrp="1"/>
          </p:cNvSpPr>
          <p:nvPr>
            <p:ph type="body" sz="quarter" idx="15" hasCustomPrompt="1"/>
          </p:nvPr>
        </p:nvSpPr>
        <p:spPr>
          <a:xfrm>
            <a:off x="469900" y="6383724"/>
            <a:ext cx="5626100" cy="174280"/>
          </a:xfrm>
        </p:spPr>
        <p:txBody>
          <a:bodyPr/>
          <a:lstStyle>
            <a:lvl1pPr>
              <a:defRPr sz="1050"/>
            </a:lvl1pPr>
          </a:lstStyle>
          <a:p>
            <a:pPr lvl="0"/>
            <a:r>
              <a:rPr lang="en-US" dirty="0" smtClean="0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2664016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666800"/>
            <a:ext cx="11250300" cy="3852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9900" y="5982790"/>
            <a:ext cx="112503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9900" y="2052000"/>
            <a:ext cx="11250300" cy="393079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lored background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9900" y="2052000"/>
            <a:ext cx="11252200" cy="406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665288"/>
            <a:ext cx="11252200" cy="39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9901" y="6121014"/>
            <a:ext cx="11197168" cy="25664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4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71600" y="1665288"/>
            <a:ext cx="3600000" cy="393911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7160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296000" y="2051998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296003" y="1665288"/>
            <a:ext cx="3600000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08696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086959" y="1666800"/>
            <a:ext cx="3600000" cy="392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0" y="5982790"/>
            <a:ext cx="112522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lored background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9900" y="2051999"/>
            <a:ext cx="3577809" cy="40690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72734" y="1666800"/>
            <a:ext cx="3578400" cy="404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09090" y="2051999"/>
            <a:ext cx="3578400" cy="40690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09090" y="1666800"/>
            <a:ext cx="3578400" cy="357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6800" y="2051999"/>
            <a:ext cx="3578400" cy="40690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5446" y="1666800"/>
            <a:ext cx="3576654" cy="357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9900" y="6121014"/>
            <a:ext cx="11249027" cy="25664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99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71600" y="1665288"/>
            <a:ext cx="5328000" cy="4633912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65288"/>
            <a:ext cx="5328000" cy="4633912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600" baseline="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600" baseline="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482800" cy="431750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  <a:lvl6pPr marL="475188" indent="0">
              <a:buNone/>
              <a:defRPr/>
            </a:lvl6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052000"/>
            <a:ext cx="5482516" cy="3930790"/>
          </a:xfrm>
        </p:spPr>
        <p:txBody>
          <a:bodyPr>
            <a:noAutofit/>
          </a:bodyPr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4" y="1666800"/>
            <a:ext cx="5482516" cy="392400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9900" y="5982790"/>
            <a:ext cx="112503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052000"/>
            <a:ext cx="5482516" cy="3929278"/>
          </a:xfrm>
        </p:spPr>
        <p:txBody>
          <a:bodyPr>
            <a:noAutofit/>
          </a:bodyPr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5" y="1666800"/>
            <a:ext cx="5482516" cy="392400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9900" y="2052000"/>
            <a:ext cx="5482517" cy="3929278"/>
          </a:xfrm>
        </p:spPr>
        <p:txBody>
          <a:bodyPr>
            <a:noAutofit/>
          </a:bodyPr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9898" y="1665288"/>
            <a:ext cx="5482517" cy="392400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0" y="5982790"/>
            <a:ext cx="112522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lored background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8799" y="2052000"/>
            <a:ext cx="5482800" cy="4069014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8800" y="1665289"/>
            <a:ext cx="5482800" cy="38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9872" y="6121014"/>
            <a:ext cx="11252227" cy="25664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9901" y="2052000"/>
            <a:ext cx="5482800" cy="4069014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9872" y="1665289"/>
            <a:ext cx="5482800" cy="38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29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9"/>
            <a:ext cx="4431857" cy="4633913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82100" y="1666800"/>
            <a:ext cx="6240000" cy="4632402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"/>
          <p:cNvSpPr>
            <a:spLocks noGrp="1"/>
          </p:cNvSpPr>
          <p:nvPr>
            <p:ph type="ftr" sz="quarter" idx="13"/>
          </p:nvPr>
        </p:nvSpPr>
        <p:spPr>
          <a:xfrm>
            <a:off x="0" y="6912000"/>
            <a:ext cx="0" cy="0"/>
          </a:xfrm>
        </p:spPr>
        <p:txBody>
          <a:bodyPr anchor="b" anchorCtr="0"/>
          <a:lstStyle>
            <a:lvl1pPr algn="r" defTabSz="121917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100" b="0" kern="1200" dirty="0">
                <a:noFill/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7" name="LogoDisclaimerSlid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9" y="462957"/>
            <a:ext cx="2286681" cy="1002312"/>
          </a:xfrm>
          <a:prstGeom prst="rect">
            <a:avLst/>
          </a:prstGeom>
        </p:spPr>
      </p:pic>
      <p:sp>
        <p:nvSpPr>
          <p:cNvPr id="3" name="LAN_PSubtitle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6" y="5845180"/>
            <a:ext cx="5620673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 smtClean="0"/>
              <a:t>Subtitle here two lines max</a:t>
            </a:r>
            <a:endParaRPr lang="en-US" dirty="0"/>
          </a:p>
        </p:txBody>
      </p:sp>
      <p:sp>
        <p:nvSpPr>
          <p:cNvPr id="7" name="LAN_PTitle"/>
          <p:cNvSpPr>
            <a:spLocks noGrp="1"/>
          </p:cNvSpPr>
          <p:nvPr>
            <p:ph type="title" hasCustomPrompt="1"/>
          </p:nvPr>
        </p:nvSpPr>
        <p:spPr>
          <a:xfrm>
            <a:off x="4210150" y="153045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anchor="ctr" anchorCtr="0"/>
          <a:lstStyle>
            <a:lvl1pPr algn="ctr">
              <a:lnSpc>
                <a:spcPct val="97000"/>
              </a:lnSpc>
              <a:defRPr sz="3200" b="0"/>
            </a:lvl1pPr>
          </a:lstStyle>
          <a:p>
            <a:r>
              <a:rPr lang="en-US" dirty="0" smtClean="0"/>
              <a:t>Presentation title runs here</a:t>
            </a:r>
            <a:endParaRPr lang="en-US" dirty="0"/>
          </a:p>
        </p:txBody>
      </p:sp>
      <p:sp>
        <p:nvSpPr>
          <p:cNvPr id="8" name="Date_DateCustomA"/>
          <p:cNvSpPr>
            <a:spLocks noGrp="1"/>
          </p:cNvSpPr>
          <p:nvPr>
            <p:ph type="dt" sz="half" idx="14"/>
          </p:nvPr>
        </p:nvSpPr>
        <p:spPr>
          <a:xfrm>
            <a:off x="469900" y="6544655"/>
            <a:ext cx="5626100" cy="143477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5" hasCustomPrompt="1"/>
          </p:nvPr>
        </p:nvSpPr>
        <p:spPr>
          <a:xfrm>
            <a:off x="469900" y="6383724"/>
            <a:ext cx="5626100" cy="174280"/>
          </a:xfrm>
        </p:spPr>
        <p:txBody>
          <a:bodyPr/>
          <a:lstStyle>
            <a:lvl1pPr>
              <a:defRPr sz="1050"/>
            </a:lvl1pPr>
          </a:lstStyle>
          <a:p>
            <a:pPr lvl="0"/>
            <a:r>
              <a:rPr lang="en-US" dirty="0" smtClean="0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165685444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455116" y="1626099"/>
            <a:ext cx="4266983" cy="467310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69900" y="1665288"/>
            <a:ext cx="6660866" cy="4633913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71600" y="1700213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9612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87624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45636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469900" y="3076573"/>
            <a:ext cx="2664000" cy="3222628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/>
            </a:lvl3pPr>
            <a:lvl4pPr marL="17280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38400"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  <a:defRPr/>
            </a:lvl7pPr>
            <a:lvl8pPr>
              <a:spcAft>
                <a:spcPts val="0"/>
              </a:spcAft>
              <a:defRPr/>
            </a:lvl8pPr>
            <a:lvl9pPr>
              <a:spcAft>
                <a:spcPts val="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330000" y="3076572"/>
            <a:ext cx="2664000" cy="3222628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/>
            </a:lvl3pPr>
            <a:lvl4pPr marL="17280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38400"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  <a:defRPr/>
            </a:lvl7pPr>
            <a:lvl8pPr>
              <a:spcAft>
                <a:spcPts val="0"/>
              </a:spcAft>
              <a:defRPr/>
            </a:lvl8pPr>
            <a:lvl9pPr>
              <a:spcAft>
                <a:spcPts val="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88400" y="3076572"/>
            <a:ext cx="2664000" cy="3222628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/>
            </a:lvl3pPr>
            <a:lvl4pPr marL="17280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38400"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  <a:defRPr/>
            </a:lvl7pPr>
            <a:lvl8pPr>
              <a:spcAft>
                <a:spcPts val="0"/>
              </a:spcAft>
              <a:defRPr/>
            </a:lvl8pPr>
            <a:lvl9pPr>
              <a:spcAft>
                <a:spcPts val="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9046800" y="3078000"/>
            <a:ext cx="2664000" cy="3222628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/>
            </a:lvl3pPr>
            <a:lvl4pPr marL="17280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38400"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  <a:defRPr/>
            </a:lvl7pPr>
            <a:lvl8pPr>
              <a:spcAft>
                <a:spcPts val="0"/>
              </a:spcAft>
              <a:defRPr/>
            </a:lvl8pPr>
            <a:lvl9pPr>
              <a:spcAft>
                <a:spcPts val="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716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849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71600" y="1880213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184900" y="1880212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71600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184900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829600" y="1880213"/>
            <a:ext cx="3175913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  <a:lvl3pPr marL="0" indent="0">
              <a:buNone/>
              <a:defRPr/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546400" y="1880213"/>
            <a:ext cx="31752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829599" y="4256213"/>
            <a:ext cx="3175913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546400" y="4256212"/>
            <a:ext cx="31752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20"/>
          </p:nvPr>
        </p:nvSpPr>
        <p:spPr>
          <a:xfrm>
            <a:off x="469900" y="3832223"/>
            <a:ext cx="3627438" cy="218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21"/>
          </p:nvPr>
        </p:nvSpPr>
        <p:spPr>
          <a:xfrm>
            <a:off x="4282281" y="3832223"/>
            <a:ext cx="3627438" cy="218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22"/>
          </p:nvPr>
        </p:nvSpPr>
        <p:spPr>
          <a:xfrm>
            <a:off x="8094662" y="3832223"/>
            <a:ext cx="3627438" cy="218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9900" y="1700213"/>
            <a:ext cx="3627438" cy="205283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93075" y="1700213"/>
            <a:ext cx="3629025" cy="2059099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84188" y="1700212"/>
            <a:ext cx="3628800" cy="205776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72958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think-cell Slide" r:id="rId4" imgW="473" imgH="470" progId="TCLayout.ActiveDocument.1">
                  <p:embed/>
                </p:oleObj>
              </mc:Choice>
              <mc:Fallback>
                <p:oleObj name="think-cell Slide" r:id="rId4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lored background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1382377" y="6477001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9899" y="1877348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184800" y="1877347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4750941" y="1877347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23" hasCustomPrompt="1"/>
          </p:nvPr>
        </p:nvSpPr>
        <p:spPr>
          <a:xfrm>
            <a:off x="10451382" y="1877347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3"/>
          <p:cNvSpPr/>
          <p:nvPr userDrawn="1"/>
        </p:nvSpPr>
        <p:spPr>
          <a:xfrm>
            <a:off x="4716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9" name="Rectangle 4"/>
          <p:cNvSpPr/>
          <p:nvPr userDrawn="1"/>
        </p:nvSpPr>
        <p:spPr>
          <a:xfrm>
            <a:off x="61849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9899" y="1877348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469900" y="4271347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6184900" y="1876131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33"/>
          </p:nvPr>
        </p:nvSpPr>
        <p:spPr>
          <a:xfrm>
            <a:off x="6184900" y="4271347"/>
            <a:ext cx="5551760" cy="1697304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26" hasCustomPrompt="1"/>
          </p:nvPr>
        </p:nvSpPr>
        <p:spPr>
          <a:xfrm>
            <a:off x="4750941" y="1877347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7" hasCustomPrompt="1"/>
          </p:nvPr>
        </p:nvSpPr>
        <p:spPr>
          <a:xfrm>
            <a:off x="10451382" y="1877347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21" name="Content Placeholder 11"/>
          <p:cNvSpPr>
            <a:spLocks noGrp="1"/>
          </p:cNvSpPr>
          <p:nvPr>
            <p:ph sz="quarter" idx="28" hasCustomPrompt="1"/>
          </p:nvPr>
        </p:nvSpPr>
        <p:spPr>
          <a:xfrm>
            <a:off x="4750942" y="4277392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22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10451382" y="4277392"/>
            <a:ext cx="1270718" cy="720000"/>
          </a:xfrm>
        </p:spPr>
        <p:txBody>
          <a:bodyPr>
            <a:noAutofit/>
          </a:bodyPr>
          <a:lstStyle>
            <a:lvl1pPr algn="ctr">
              <a:defRPr sz="900" baseline="0"/>
            </a:lvl1pPr>
          </a:lstStyle>
          <a:p>
            <a:pPr lvl="0"/>
            <a:r>
              <a:rPr lang="en-US" dirty="0" smtClean="0"/>
              <a:t>Click here, go to INSERT tab and choose Pictures to insert Co-brand Logo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3"/>
          <p:cNvSpPr/>
          <p:nvPr userDrawn="1"/>
        </p:nvSpPr>
        <p:spPr>
          <a:xfrm>
            <a:off x="4716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5" name="Rectangle 4"/>
          <p:cNvSpPr/>
          <p:nvPr userDrawn="1"/>
        </p:nvSpPr>
        <p:spPr>
          <a:xfrm>
            <a:off x="6184900" y="1703863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8313" y="1702800"/>
            <a:ext cx="363696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9900" y="1702800"/>
            <a:ext cx="362743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104176" y="1702800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9899" y="1877347"/>
            <a:ext cx="3618000" cy="3847607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4287836" y="1877346"/>
            <a:ext cx="3618000" cy="3847607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104175" y="1877346"/>
            <a:ext cx="3618000" cy="3847607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9899" y="2556000"/>
            <a:ext cx="2592000" cy="3394800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3356558" y="2556000"/>
            <a:ext cx="2592074" cy="3394800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6243291" y="2556000"/>
            <a:ext cx="2592075" cy="3394800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9130025" y="2556000"/>
            <a:ext cx="2592075" cy="3394800"/>
          </a:xfrm>
        </p:spPr>
        <p:txBody>
          <a:bodyPr/>
          <a:lstStyle>
            <a:lvl1pPr>
              <a:defRPr b="1">
                <a:solidFill>
                  <a:srgbClr val="86BC25"/>
                </a:solidFill>
              </a:defRPr>
            </a:lvl1pPr>
            <a:lvl3pPr marL="0" indent="0">
              <a:buFont typeface="Arial" panose="020B0604020202020204" pitchFamily="34" charset="0"/>
              <a:buChar char="​"/>
              <a:defRPr/>
            </a:lvl3pPr>
            <a:lvl4pPr marL="172800" indent="-172800">
              <a:buFont typeface="Arial" panose="020B0604020202020204" pitchFamily="34" charset="0"/>
              <a:buChar char="•"/>
              <a:defRPr/>
            </a:lvl4pPr>
            <a:lvl5pPr marL="3492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86BC2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0213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899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382378" y="6477001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9899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>
                <a:solidFill>
                  <a:schemeClr val="tx1"/>
                </a:solidFill>
              </a:defRPr>
            </a:lvl3pPr>
            <a:lvl4pPr marL="172800" indent="-172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3492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3356558" y="2556000"/>
            <a:ext cx="2592074" cy="3394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>
                <a:solidFill>
                  <a:schemeClr val="tx1"/>
                </a:solidFill>
              </a:defRPr>
            </a:lvl3pPr>
            <a:lvl4pPr marL="172800" indent="-172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3492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6243291" y="2556000"/>
            <a:ext cx="2592075" cy="3394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>
                <a:solidFill>
                  <a:schemeClr val="tx1"/>
                </a:solidFill>
              </a:defRPr>
            </a:lvl3pPr>
            <a:lvl4pPr marL="172800" indent="-172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3492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9130025" y="2556000"/>
            <a:ext cx="2592075" cy="3394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>
                <a:solidFill>
                  <a:schemeClr val="tx1"/>
                </a:solidFill>
              </a:defRPr>
            </a:lvl3pPr>
            <a:lvl4pPr marL="172800" indent="-172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3492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67783" y="1665817"/>
            <a:ext cx="5537730" cy="4633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ackground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69900" y="1666800"/>
            <a:ext cx="5626100" cy="4632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noProof="0" dirty="0" smtClean="0"/>
              <a:t>Click to add subtitle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07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02597" y="4102100"/>
            <a:ext cx="2319503" cy="1725448"/>
          </a:xfrm>
        </p:spPr>
        <p:txBody>
          <a:bodyPr anchor="ctr" anchorCtr="0"/>
          <a:lstStyle>
            <a:lvl1pPr algn="ctr">
              <a:defRPr sz="1200"/>
            </a:lvl1pPr>
          </a:lstStyle>
          <a:p>
            <a:r>
              <a:rPr lang="en-US" sz="1200" noProof="0" dirty="0" smtClean="0"/>
              <a:t>Insert sponsorship mark here</a:t>
            </a:r>
            <a:endParaRPr lang="en-US" noProof="0" dirty="0"/>
          </a:p>
        </p:txBody>
      </p:sp>
      <p:sp>
        <p:nvSpPr>
          <p:cNvPr id="22" name="LEG_Business"/>
          <p:cNvSpPr>
            <a:spLocks/>
          </p:cNvSpPr>
          <p:nvPr userDrawn="1"/>
        </p:nvSpPr>
        <p:spPr bwMode="auto">
          <a:xfrm>
            <a:off x="474358" y="3429000"/>
            <a:ext cx="8556230" cy="287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1019175"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None/>
            </a:pPr>
            <a:endParaRPr lang="en-US" sz="900" noProof="1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02598" y="5935479"/>
            <a:ext cx="2319501" cy="363723"/>
          </a:xfrm>
        </p:spPr>
        <p:txBody>
          <a:bodyPr anchor="b" anchorCtr="0"/>
          <a:lstStyle>
            <a:lvl1pPr>
              <a:lnSpc>
                <a:spcPct val="100000"/>
              </a:lnSpc>
              <a:defRPr sz="1267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21" name="LogoDisclaimerSlid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9" y="462957"/>
            <a:ext cx="2286681" cy="100231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1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62B5E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1216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ed background"/>
          <p:cNvSpPr/>
          <p:nvPr userDrawn="1"/>
        </p:nvSpPr>
        <p:spPr bwMode="gray"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2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en-US" sz="65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vmlDrawing" Target="../drawings/vmlDrawing1.vml"/><Relationship Id="rId50" Type="http://schemas.openxmlformats.org/officeDocument/2006/relationships/image" Target="../media/image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8"/>
            </p:custDataLst>
            <p:extLst>
              <p:ext uri="{D42A27DB-BD31-4B8C-83A1-F6EECF244321}">
                <p14:modId xmlns:p14="http://schemas.microsoft.com/office/powerpoint/2010/main" val="1168071447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" name="think-cell Slide" r:id="rId49" imgW="270" imgH="270" progId="TCLayout.ActiveDocument.1">
                  <p:embed/>
                </p:oleObj>
              </mc:Choice>
              <mc:Fallback>
                <p:oleObj name="think-cell Slide" r:id="rId4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6</a:t>
            </a:r>
          </a:p>
          <a:p>
            <a:pPr lvl="6"/>
            <a:r>
              <a:rPr lang="en-US" noProof="0" dirty="0"/>
              <a:t>7</a:t>
            </a:r>
          </a:p>
          <a:p>
            <a:pPr lvl="7"/>
            <a:r>
              <a:rPr lang="en-US" noProof="0" dirty="0"/>
              <a:t>8</a:t>
            </a:r>
          </a:p>
          <a:p>
            <a:pPr lvl="8"/>
            <a:r>
              <a:rPr lang="en-US" noProof="0" dirty="0"/>
              <a:t>9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184900" y="6476999"/>
            <a:ext cx="4536726" cy="2444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71600" y="6382801"/>
            <a:ext cx="7443675" cy="297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50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Copyright"/>
          <p:cNvSpPr/>
          <p:nvPr userDrawn="1"/>
        </p:nvSpPr>
        <p:spPr bwMode="gray">
          <a:xfrm>
            <a:off x="469900" y="6478743"/>
            <a:ext cx="2256183" cy="20320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t" anchorCtr="0"/>
          <a:lstStyle/>
          <a:p>
            <a:pPr algn="l">
              <a:lnSpc>
                <a:spcPct val="106000"/>
              </a:lnSpc>
              <a:buFont typeface="Arial" pitchFamily="34" charset="0"/>
              <a:buNone/>
            </a:pPr>
            <a:endParaRPr lang="da-DK" sz="650" b="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96" r:id="rId2"/>
    <p:sldLayoutId id="2147483697" r:id="rId3"/>
    <p:sldLayoutId id="2147483677" r:id="rId4"/>
    <p:sldLayoutId id="2147483670" r:id="rId5"/>
    <p:sldLayoutId id="2147483657" r:id="rId6"/>
    <p:sldLayoutId id="2147483694" r:id="rId7"/>
    <p:sldLayoutId id="2147483687" r:id="rId8"/>
    <p:sldLayoutId id="2147483682" r:id="rId9"/>
    <p:sldLayoutId id="2147483671" r:id="rId10"/>
    <p:sldLayoutId id="2147483658" r:id="rId11"/>
    <p:sldLayoutId id="2147483649" r:id="rId12"/>
    <p:sldLayoutId id="2147483688" r:id="rId13"/>
    <p:sldLayoutId id="2147483678" r:id="rId14"/>
    <p:sldLayoutId id="2147483665" r:id="rId15"/>
    <p:sldLayoutId id="2147483659" r:id="rId16"/>
    <p:sldLayoutId id="2147483650" r:id="rId17"/>
    <p:sldLayoutId id="2147483683" r:id="rId18"/>
    <p:sldLayoutId id="2147483666" r:id="rId19"/>
    <p:sldLayoutId id="2147483654" r:id="rId20"/>
    <p:sldLayoutId id="2147483689" r:id="rId21"/>
    <p:sldLayoutId id="2147483679" r:id="rId22"/>
    <p:sldLayoutId id="2147483672" r:id="rId23"/>
    <p:sldLayoutId id="2147483660" r:id="rId24"/>
    <p:sldLayoutId id="2147483651" r:id="rId25"/>
    <p:sldLayoutId id="2147483690" r:id="rId26"/>
    <p:sldLayoutId id="2147483680" r:id="rId27"/>
    <p:sldLayoutId id="2147483667" r:id="rId28"/>
    <p:sldLayoutId id="2147483691" r:id="rId29"/>
    <p:sldLayoutId id="2147483684" r:id="rId30"/>
    <p:sldLayoutId id="2147483673" r:id="rId31"/>
    <p:sldLayoutId id="2147483661" r:id="rId32"/>
    <p:sldLayoutId id="2147483655" r:id="rId33"/>
    <p:sldLayoutId id="2147483692" r:id="rId34"/>
    <p:sldLayoutId id="2147483681" r:id="rId35"/>
    <p:sldLayoutId id="2147483674" r:id="rId36"/>
    <p:sldLayoutId id="2147483662" r:id="rId37"/>
    <p:sldLayoutId id="2147483652" r:id="rId38"/>
    <p:sldLayoutId id="2147483675" r:id="rId39"/>
    <p:sldLayoutId id="2147483668" r:id="rId40"/>
    <p:sldLayoutId id="2147483656" r:id="rId41"/>
    <p:sldLayoutId id="2147483693" r:id="rId42"/>
    <p:sldLayoutId id="2147483685" r:id="rId43"/>
    <p:sldLayoutId id="2147483676" r:id="rId44"/>
    <p:sldLayoutId id="2147483663" r:id="rId45"/>
  </p:sldLayoutIdLst>
  <p:transition>
    <p:fade/>
  </p:transition>
  <p:hf sldNum="0" hdr="0" ftr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​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​"/>
        <a:defRPr lang="en-US" sz="1200" b="1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72800" indent="-172800" algn="l" defTabSz="121917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349200" indent="-176400" algn="l" defTabSz="121917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525600" indent="-176400" algn="l" defTabSz="106465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525600" indent="-176400" algn="l" defTabSz="121917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25600" indent="-176400" algn="l" defTabSz="121917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25600" indent="-176400" algn="l" defTabSz="121917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25600" indent="-176400" algn="l" defTabSz="121917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3968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53" userDrawn="1">
          <p15:clr>
            <a:srgbClr val="F26B43"/>
          </p15:clr>
        </p15:guide>
        <p15:guide id="18" pos="3840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4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5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5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5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/>
          <p:cNvCxnSpPr/>
          <p:nvPr/>
        </p:nvCxnSpPr>
        <p:spPr>
          <a:xfrm flipV="1">
            <a:off x="10532050" y="3154337"/>
            <a:ext cx="0" cy="90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7549288" y="3178821"/>
            <a:ext cx="0" cy="90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endCxn id="75" idx="2"/>
          </p:cNvCxnSpPr>
          <p:nvPr/>
        </p:nvCxnSpPr>
        <p:spPr>
          <a:xfrm flipV="1">
            <a:off x="9064899" y="4103401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528479" y="3025489"/>
            <a:ext cx="0" cy="90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530524" y="3044193"/>
            <a:ext cx="0" cy="90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606657" y="3025489"/>
            <a:ext cx="0" cy="936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1622892" y="3025489"/>
            <a:ext cx="0" cy="936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42035" y="3025489"/>
            <a:ext cx="0" cy="936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3575058" y="3044193"/>
            <a:ext cx="0" cy="90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3076144" y="389386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528479" y="1504891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561201" y="1477663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556236" y="1574006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577397" y="1574006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610470" y="1574006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430" y="1537545"/>
            <a:ext cx="0" cy="6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85988" y="1099595"/>
            <a:ext cx="0" cy="530755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064899" y="1099595"/>
            <a:ext cx="0" cy="1938282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96144" y="1358801"/>
            <a:ext cx="5760000" cy="1814073"/>
            <a:chOff x="568711" y="1252500"/>
            <a:chExt cx="6330174" cy="1980255"/>
          </a:xfrm>
          <a:solidFill>
            <a:srgbClr val="86BC25"/>
          </a:solidFill>
        </p:grpSpPr>
        <p:sp>
          <p:nvSpPr>
            <p:cNvPr id="10" name="Rectangle 9"/>
            <p:cNvSpPr/>
            <p:nvPr/>
          </p:nvSpPr>
          <p:spPr bwMode="gray">
            <a:xfrm>
              <a:off x="568711" y="1252500"/>
              <a:ext cx="6330173" cy="6008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1400" b="1" dirty="0" smtClean="0">
                  <a:solidFill>
                    <a:schemeClr val="bg1"/>
                  </a:solidFill>
                </a:rPr>
                <a:t>Institutt 1</a:t>
              </a: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1100" noProof="0" dirty="0" smtClean="0">
                  <a:solidFill>
                    <a:schemeClr val="bg1"/>
                  </a:solidFill>
                </a:rPr>
                <a:t>150 tilsette | 1300 </a:t>
              </a:r>
              <a:r>
                <a:rPr lang="nb-NO" sz="1100" noProof="0" dirty="0" err="1" smtClean="0">
                  <a:solidFill>
                    <a:schemeClr val="bg1"/>
                  </a:solidFill>
                </a:rPr>
                <a:t>bachelorstudentar</a:t>
              </a:r>
              <a:endParaRPr lang="nb-NO" sz="7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gray">
            <a:xfrm>
              <a:off x="568712" y="1981186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Verne-pleie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dirty="0" smtClean="0">
                  <a:solidFill>
                    <a:schemeClr val="bg1"/>
                  </a:solidFill>
                </a:rPr>
                <a:t>Campus</a:t>
              </a: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dirty="0" smtClean="0">
                  <a:solidFill>
                    <a:schemeClr val="bg1"/>
                  </a:solidFill>
                </a:rPr>
                <a:t>Bergen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Sogndal</a:t>
              </a:r>
              <a:endParaRPr lang="nb-NO" sz="8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1646663" y="1981187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Sosialfag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Campus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dirty="0" smtClean="0">
                  <a:solidFill>
                    <a:schemeClr val="bg1"/>
                  </a:solidFill>
                </a:rPr>
                <a:t>Bergen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Sogndal</a:t>
              </a:r>
              <a:endParaRPr lang="nb-NO" sz="8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2724614" y="1981187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Barnevern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	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dirty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Campus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Sogndal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dirty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noProof="0" dirty="0" smtClean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3802565" y="1981187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  <a:br>
                <a:rPr lang="nb-NO" sz="850" b="1" noProof="0" dirty="0" smtClean="0">
                  <a:solidFill>
                    <a:schemeClr val="bg1"/>
                  </a:solidFill>
                </a:rPr>
              </a:br>
              <a:r>
                <a:rPr lang="nb-NO" sz="850" b="1" noProof="0" dirty="0" smtClean="0">
                  <a:solidFill>
                    <a:schemeClr val="bg1"/>
                  </a:solidFill>
                </a:rPr>
                <a:t>Radiografi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dirty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Campus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Bergen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dirty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4876798" y="1981187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  <a:br>
                <a:rPr lang="nb-NO" sz="850" b="1" noProof="0" dirty="0" smtClean="0">
                  <a:solidFill>
                    <a:schemeClr val="bg1"/>
                  </a:solidFill>
                </a:rPr>
              </a:br>
              <a:r>
                <a:rPr lang="nb-NO" sz="850" b="1" noProof="0" dirty="0" smtClean="0">
                  <a:solidFill>
                    <a:schemeClr val="bg1"/>
                  </a:solidFill>
                </a:rPr>
                <a:t>Fysioterapi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Campus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Bergen</a:t>
              </a: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dirty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endParaRPr lang="nb-NO" sz="8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5951030" y="1981187"/>
              <a:ext cx="947855" cy="1251568"/>
            </a:xfrm>
            <a:prstGeom prst="rect">
              <a:avLst/>
            </a:prstGeom>
            <a:solidFill>
              <a:srgbClr val="86BC2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noProof="0" dirty="0" smtClean="0">
                  <a:solidFill>
                    <a:schemeClr val="bg1"/>
                  </a:solidFill>
                </a:rPr>
                <a:t>Bachelor</a:t>
              </a:r>
              <a:br>
                <a:rPr lang="nb-NO" sz="850" b="1" noProof="0" dirty="0" smtClean="0">
                  <a:solidFill>
                    <a:schemeClr val="bg1"/>
                  </a:solidFill>
                </a:rPr>
              </a:br>
              <a:r>
                <a:rPr lang="nb-NO" sz="850" b="1" noProof="0" dirty="0" smtClean="0">
                  <a:solidFill>
                    <a:schemeClr val="bg1"/>
                  </a:solidFill>
                </a:rPr>
                <a:t>Ergoterapi</a:t>
              </a: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endParaRPr lang="nb-NO" sz="850" b="1" dirty="0" smtClean="0">
                <a:solidFill>
                  <a:schemeClr val="bg1"/>
                </a:solidFill>
              </a:endParaRPr>
            </a:p>
            <a:p>
              <a:pPr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850" b="1" dirty="0" smtClean="0">
                  <a:solidFill>
                    <a:schemeClr val="bg1"/>
                  </a:solidFill>
                </a:rPr>
                <a:t>Campus</a:t>
              </a:r>
              <a:endParaRPr lang="nb-NO" sz="850" b="1" noProof="0" dirty="0" smtClean="0">
                <a:solidFill>
                  <a:schemeClr val="bg1"/>
                </a:solidFill>
              </a:endParaRPr>
            </a:p>
            <a:p>
              <a:pPr marL="171450" indent="-171450">
                <a:lnSpc>
                  <a:spcPct val="106000"/>
                </a:lnSpc>
                <a:buFont typeface="Arial" panose="020B0604020202020204" pitchFamily="34" charset="0"/>
                <a:buChar char="•"/>
              </a:pPr>
              <a:r>
                <a:rPr lang="nb-NO" sz="850" noProof="0" dirty="0" smtClean="0">
                  <a:solidFill>
                    <a:schemeClr val="bg1"/>
                  </a:solidFill>
                </a:rPr>
                <a:t>Bergen		</a:t>
              </a:r>
              <a:endParaRPr lang="nb-NO" sz="85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 bwMode="gray">
          <a:xfrm>
            <a:off x="6184900" y="1364750"/>
            <a:ext cx="5759998" cy="55038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b="1" dirty="0" smtClean="0">
                <a:solidFill>
                  <a:schemeClr val="bg1"/>
                </a:solidFill>
              </a:rPr>
              <a:t>Institutt 2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dirty="0" smtClean="0">
                <a:solidFill>
                  <a:schemeClr val="bg1"/>
                </a:solidFill>
              </a:rPr>
              <a:t>210 tilsette | 1650 </a:t>
            </a:r>
            <a:r>
              <a:rPr lang="nb-NO" sz="1100" dirty="0" err="1" smtClean="0">
                <a:solidFill>
                  <a:schemeClr val="bg1"/>
                </a:solidFill>
              </a:rPr>
              <a:t>bachelorstudentar</a:t>
            </a:r>
            <a:endParaRPr lang="nb-NO" sz="1100" dirty="0" smtClean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067975" y="878911"/>
            <a:ext cx="0" cy="22068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085988" y="1099595"/>
            <a:ext cx="5978911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 bwMode="gray">
          <a:xfrm>
            <a:off x="3592812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gray">
          <a:xfrm>
            <a:off x="205989" y="4294824"/>
            <a:ext cx="11772000" cy="376132"/>
          </a:xfrm>
          <a:prstGeom prst="rect">
            <a:avLst/>
          </a:prstGeom>
          <a:solidFill>
            <a:srgbClr val="75787B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noProof="0" dirty="0" smtClean="0">
                <a:solidFill>
                  <a:schemeClr val="bg1"/>
                </a:solidFill>
              </a:rPr>
              <a:t>Fakultetsfelles master og EVU</a:t>
            </a:r>
            <a:endParaRPr lang="nb-NO" sz="1200" b="1" noProof="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gray">
          <a:xfrm>
            <a:off x="6184900" y="3851401"/>
            <a:ext cx="5796000" cy="25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noProof="0" dirty="0" smtClean="0">
                <a:solidFill>
                  <a:schemeClr val="bg1"/>
                </a:solidFill>
              </a:rPr>
              <a:t>Instituttfelles master og EVU</a:t>
            </a:r>
            <a:endParaRPr lang="nb-NO" sz="1200" b="1" noProof="0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gray">
          <a:xfrm>
            <a:off x="196143" y="3845318"/>
            <a:ext cx="5666555" cy="252000"/>
          </a:xfrm>
          <a:prstGeom prst="rect">
            <a:avLst/>
          </a:prstGeom>
          <a:solidFill>
            <a:srgbClr val="009A44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noProof="0" dirty="0" smtClean="0">
                <a:solidFill>
                  <a:schemeClr val="bg1"/>
                </a:solidFill>
              </a:rPr>
              <a:t>Instituttfelles master og EVU</a:t>
            </a:r>
            <a:endParaRPr lang="nb-NO" sz="1200" b="1" noProof="0" dirty="0">
              <a:solidFill>
                <a:schemeClr val="bg1"/>
              </a:solidFill>
            </a:endParaRPr>
          </a:p>
        </p:txBody>
      </p:sp>
      <p:sp>
        <p:nvSpPr>
          <p:cNvPr id="130" name="Rectangle 129"/>
          <p:cNvSpPr/>
          <p:nvPr/>
        </p:nvSpPr>
        <p:spPr bwMode="gray">
          <a:xfrm>
            <a:off x="213190" y="4830164"/>
            <a:ext cx="11763277" cy="436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Forskningsgrupper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/>
          <p:nvPr/>
        </p:nvSpPr>
        <p:spPr bwMode="gray">
          <a:xfrm>
            <a:off x="213190" y="5392793"/>
            <a:ext cx="11763277" cy="4365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Fagmiljø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  <p:sp>
        <p:nvSpPr>
          <p:cNvPr id="71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1</a:t>
            </a:r>
            <a:br>
              <a:rPr lang="nb-NO" dirty="0" smtClean="0"/>
            </a:br>
            <a:r>
              <a:rPr lang="nb-NO" sz="1800" dirty="0" smtClean="0"/>
              <a:t>Struktur og </a:t>
            </a:r>
            <a:r>
              <a:rPr lang="nb-NO" sz="1800" dirty="0" err="1" smtClean="0"/>
              <a:t>innhald</a:t>
            </a:r>
            <a:r>
              <a:rPr lang="nb-NO" sz="1800" dirty="0" smtClean="0"/>
              <a:t/>
            </a:r>
            <a:br>
              <a:rPr lang="nb-NO" sz="1800" dirty="0" smtClean="0"/>
            </a:br>
            <a:endParaRPr lang="nb-NO" dirty="0"/>
          </a:p>
        </p:txBody>
      </p:sp>
      <p:sp>
        <p:nvSpPr>
          <p:cNvPr id="87" name="Rectangle 86"/>
          <p:cNvSpPr/>
          <p:nvPr/>
        </p:nvSpPr>
        <p:spPr bwMode="gray">
          <a:xfrm>
            <a:off x="6178056" y="2026974"/>
            <a:ext cx="5762716" cy="4929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noProof="0" dirty="0" smtClean="0">
                <a:solidFill>
                  <a:schemeClr val="bg1"/>
                </a:solidFill>
              </a:rPr>
              <a:t>Sjukepleie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smtClean="0">
                <a:solidFill>
                  <a:schemeClr val="bg1"/>
                </a:solidFill>
              </a:rPr>
              <a:t>Bergen | Førde | Stord | Haugesund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gray">
          <a:xfrm>
            <a:off x="6178056" y="2657507"/>
            <a:ext cx="5754125" cy="5674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noProof="0" dirty="0" smtClean="0">
                <a:solidFill>
                  <a:schemeClr val="bg1"/>
                </a:solidFill>
              </a:rPr>
              <a:t>Sjukepleie – bachelor </a:t>
            </a:r>
            <a:br>
              <a:rPr lang="nb-NO" sz="1050" noProof="0" dirty="0" smtClean="0">
                <a:solidFill>
                  <a:schemeClr val="bg1"/>
                </a:solidFill>
              </a:rPr>
            </a:br>
            <a:r>
              <a:rPr lang="nb-NO" sz="900" noProof="0" dirty="0" smtClean="0">
                <a:solidFill>
                  <a:schemeClr val="bg1"/>
                </a:solidFill>
              </a:rPr>
              <a:t>(180 </a:t>
            </a:r>
            <a:r>
              <a:rPr lang="nb-NO" sz="900" noProof="0" dirty="0" err="1" smtClean="0">
                <a:solidFill>
                  <a:schemeClr val="bg1"/>
                </a:solidFill>
              </a:rPr>
              <a:t>stp</a:t>
            </a:r>
            <a:r>
              <a:rPr lang="nb-NO" sz="900" dirty="0" smtClean="0">
                <a:solidFill>
                  <a:schemeClr val="bg1"/>
                </a:solidFill>
              </a:rPr>
              <a:t>.)</a:t>
            </a:r>
            <a:endParaRPr lang="nb-NO" sz="900" noProof="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dirty="0" smtClean="0">
                <a:solidFill>
                  <a:schemeClr val="bg1"/>
                </a:solidFill>
              </a:rPr>
              <a:t>Heiltid | desentralisert | deltid 4 år</a:t>
            </a:r>
            <a:endParaRPr lang="nb-NO" sz="900" noProof="0" dirty="0" smtClean="0">
              <a:solidFill>
                <a:schemeClr val="bg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99316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5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9" name="Straight Connector 88"/>
          <p:cNvCxnSpPr/>
          <p:nvPr/>
        </p:nvCxnSpPr>
        <p:spPr>
          <a:xfrm flipV="1">
            <a:off x="11523654" y="3903605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311243" y="3903605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9136558" y="3903605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7968538" y="3903605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6848519" y="3866976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63123" y="3937655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596874" y="3855634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743877" y="3866976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753582" y="3842339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767807" y="3911758"/>
            <a:ext cx="2032" cy="325799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92660" y="3855634"/>
            <a:ext cx="11050" cy="41645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1541632" y="4929469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0304581" y="4895727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136558" y="4888182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968538" y="4914909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848519" y="4914909"/>
            <a:ext cx="0" cy="40511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85988" y="1373915"/>
            <a:ext cx="0" cy="74941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064899" y="1373915"/>
            <a:ext cx="0" cy="74941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" y="47833"/>
            <a:ext cx="11252200" cy="698501"/>
          </a:xfrm>
        </p:spPr>
        <p:txBody>
          <a:bodyPr/>
          <a:lstStyle/>
          <a:p>
            <a:r>
              <a:rPr lang="nb-NO" dirty="0" smtClean="0"/>
              <a:t>Modell 1</a:t>
            </a:r>
            <a:br>
              <a:rPr lang="nb-NO" dirty="0" smtClean="0"/>
            </a:br>
            <a:r>
              <a:rPr lang="nb-NO" sz="1800" dirty="0" smtClean="0"/>
              <a:t>Leiing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grpSp>
        <p:nvGrpSpPr>
          <p:cNvPr id="2" name="Group 1"/>
          <p:cNvGrpSpPr/>
          <p:nvPr/>
        </p:nvGrpSpPr>
        <p:grpSpPr>
          <a:xfrm>
            <a:off x="419399" y="3157356"/>
            <a:ext cx="5596997" cy="2188928"/>
            <a:chOff x="205989" y="1044765"/>
            <a:chExt cx="5760000" cy="2188928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5534749" y="2814019"/>
              <a:ext cx="0" cy="405114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605814" y="2787292"/>
              <a:ext cx="0" cy="405114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638618" y="2828579"/>
              <a:ext cx="0" cy="405114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684233" y="2787292"/>
              <a:ext cx="0" cy="405114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1675811" y="2787292"/>
              <a:ext cx="0" cy="405114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11" idx="2"/>
            </p:cNvCxnSpPr>
            <p:nvPr/>
          </p:nvCxnSpPr>
          <p:spPr>
            <a:xfrm flipV="1">
              <a:off x="657052" y="2863438"/>
              <a:ext cx="0" cy="328968"/>
            </a:xfrm>
            <a:prstGeom prst="line">
              <a:avLst/>
            </a:prstGeom>
            <a:ln w="19050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205989" y="1044765"/>
              <a:ext cx="5760000" cy="1825124"/>
              <a:chOff x="568711" y="903203"/>
              <a:chExt cx="6330174" cy="1992318"/>
            </a:xfrm>
            <a:solidFill>
              <a:srgbClr val="86BC25"/>
            </a:solidFill>
          </p:grpSpPr>
          <p:sp>
            <p:nvSpPr>
              <p:cNvPr id="10" name="Rectangle 9"/>
              <p:cNvSpPr/>
              <p:nvPr/>
            </p:nvSpPr>
            <p:spPr bwMode="gray">
              <a:xfrm>
                <a:off x="568711" y="903203"/>
                <a:ext cx="6330173" cy="86365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r>
                  <a:rPr lang="nb-NO" sz="1400" b="1" dirty="0" smtClean="0">
                    <a:solidFill>
                      <a:schemeClr val="bg1"/>
                    </a:solidFill>
                  </a:rPr>
                  <a:t>Institutt 1</a:t>
                </a:r>
              </a:p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r>
                  <a:rPr lang="nb-NO" sz="1050" b="1" dirty="0" err="1" smtClean="0">
                    <a:solidFill>
                      <a:schemeClr val="bg1"/>
                    </a:solidFill>
                  </a:rPr>
                  <a:t>Instituttleiar</a:t>
                </a:r>
                <a:r>
                  <a:rPr lang="nb-NO" sz="1050" b="1" dirty="0">
                    <a:solidFill>
                      <a:schemeClr val="bg1"/>
                    </a:solidFill>
                  </a:rPr>
                  <a:t/>
                </a:r>
                <a:br>
                  <a:rPr lang="nb-NO" sz="1050" b="1" dirty="0">
                    <a:solidFill>
                      <a:schemeClr val="bg1"/>
                    </a:solidFill>
                  </a:rPr>
                </a:br>
                <a:r>
                  <a:rPr lang="nb-NO" sz="1050" b="1" dirty="0" smtClean="0">
                    <a:solidFill>
                      <a:schemeClr val="bg1"/>
                    </a:solidFill>
                  </a:rPr>
                  <a:t>Ass. </a:t>
                </a:r>
                <a:r>
                  <a:rPr lang="nb-NO" sz="1050" b="1" dirty="0" err="1" smtClean="0">
                    <a:solidFill>
                      <a:schemeClr val="bg1"/>
                    </a:solidFill>
                  </a:rPr>
                  <a:t>instituttleiar</a:t>
                </a:r>
                <a:r>
                  <a:rPr lang="nb-NO" sz="1050" b="1" dirty="0" smtClean="0">
                    <a:solidFill>
                      <a:schemeClr val="bg1"/>
                    </a:solidFill>
                  </a:rPr>
                  <a:t/>
                </a:r>
                <a:br>
                  <a:rPr lang="nb-NO" sz="1050" b="1" dirty="0" smtClean="0">
                    <a:solidFill>
                      <a:schemeClr val="bg1"/>
                    </a:solidFill>
                  </a:rPr>
                </a:br>
                <a:endParaRPr lang="nb-NO" sz="1050" b="1" noProof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gray">
              <a:xfrm>
                <a:off x="568711" y="2069621"/>
                <a:ext cx="991425" cy="818858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endParaRPr lang="nb-NO" sz="1100" noProof="0" dirty="0" smtClean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r>
                  <a:rPr lang="nb-NO" sz="1100" noProof="0" dirty="0" smtClean="0">
                    <a:solidFill>
                      <a:schemeClr val="bg1"/>
                    </a:solidFill>
                  </a:rPr>
                  <a:t>Studie-</a:t>
                </a:r>
                <a:r>
                  <a:rPr lang="nb-NO" sz="1100" noProof="0" dirty="0" err="1" smtClean="0">
                    <a:solidFill>
                      <a:schemeClr val="bg1"/>
                    </a:solidFill>
                  </a:rPr>
                  <a:t>leiar</a:t>
                </a:r>
                <a:endParaRPr lang="nb-NO" sz="1100" noProof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gray">
              <a:xfrm>
                <a:off x="1702505" y="2076664"/>
                <a:ext cx="947855" cy="818857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lvl="0" algn="ctr">
                  <a:lnSpc>
                    <a:spcPct val="106000"/>
                  </a:lnSpc>
                </a:pPr>
                <a:endParaRPr lang="nb-NO" sz="1200" b="1" dirty="0">
                  <a:solidFill>
                    <a:schemeClr val="bg1"/>
                  </a:solidFill>
                </a:endParaRPr>
              </a:p>
              <a:p>
                <a:pPr lvl="0" algn="ctr">
                  <a:lnSpc>
                    <a:spcPct val="106000"/>
                  </a:lnSpc>
                </a:pPr>
                <a:r>
                  <a:rPr lang="nb-NO" sz="1100" dirty="0" smtClean="0">
                    <a:solidFill>
                      <a:srgbClr val="FFFFFF"/>
                    </a:solidFill>
                  </a:rPr>
                  <a:t>Studie-</a:t>
                </a:r>
                <a:r>
                  <a:rPr lang="nb-NO" sz="1100" dirty="0" err="1" smtClean="0">
                    <a:solidFill>
                      <a:srgbClr val="FFFFFF"/>
                    </a:solidFill>
                  </a:rPr>
                  <a:t>leiar</a:t>
                </a:r>
                <a:endParaRPr lang="nb-NO" sz="11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gray">
              <a:xfrm>
                <a:off x="2768184" y="2065863"/>
                <a:ext cx="947855" cy="822615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lvl="0" algn="ctr">
                  <a:lnSpc>
                    <a:spcPct val="106000"/>
                  </a:lnSpc>
                </a:pPr>
                <a:r>
                  <a:rPr lang="nb-NO" sz="900" b="1" noProof="0" dirty="0" smtClean="0">
                    <a:solidFill>
                      <a:schemeClr val="bg1"/>
                    </a:solidFill>
                  </a:rPr>
                  <a:t>	</a:t>
                </a:r>
                <a:endParaRPr lang="nb-NO" sz="700" dirty="0" smtClean="0">
                  <a:solidFill>
                    <a:srgbClr val="FFFFFF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r>
                  <a:rPr lang="nb-NO" sz="1100" dirty="0">
                    <a:solidFill>
                      <a:srgbClr val="FFFFFF"/>
                    </a:solidFill>
                  </a:rPr>
                  <a:t>Studie-</a:t>
                </a:r>
                <a:r>
                  <a:rPr lang="nb-NO" sz="1100" dirty="0" err="1">
                    <a:solidFill>
                      <a:srgbClr val="FFFFFF"/>
                    </a:solidFill>
                  </a:rPr>
                  <a:t>leiar</a:t>
                </a:r>
                <a:endParaRPr lang="nb-NO" sz="1100" dirty="0">
                  <a:solidFill>
                    <a:srgbClr val="FFFFFF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900" dirty="0">
                  <a:solidFill>
                    <a:schemeClr val="bg1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900" noProof="0" dirty="0" smtClean="0">
                  <a:solidFill>
                    <a:schemeClr val="bg1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300" noProof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gray">
              <a:xfrm>
                <a:off x="3846133" y="2076665"/>
                <a:ext cx="947855" cy="811813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endParaRPr lang="nb-NO" sz="900" b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r>
                  <a:rPr lang="nb-NO" sz="1100" dirty="0" smtClean="0">
                    <a:solidFill>
                      <a:srgbClr val="FFFFFF"/>
                    </a:solidFill>
                  </a:rPr>
                  <a:t>Studie-</a:t>
                </a:r>
                <a:r>
                  <a:rPr lang="nb-NO" sz="1100" dirty="0" err="1" smtClean="0">
                    <a:solidFill>
                      <a:srgbClr val="FFFFFF"/>
                    </a:solidFill>
                  </a:rPr>
                  <a:t>leiar</a:t>
                </a:r>
                <a:endParaRPr lang="nb-NO" sz="1100" dirty="0">
                  <a:solidFill>
                    <a:srgbClr val="FFFFFF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900" dirty="0">
                  <a:solidFill>
                    <a:schemeClr val="bg1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300" noProof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gray">
              <a:xfrm>
                <a:off x="4887599" y="2069621"/>
                <a:ext cx="947855" cy="818858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endParaRPr lang="nb-NO" sz="900" noProof="0" dirty="0" smtClean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r>
                  <a:rPr lang="nb-NO" sz="1100" dirty="0" smtClean="0">
                    <a:solidFill>
                      <a:srgbClr val="FFFFFF"/>
                    </a:solidFill>
                  </a:rPr>
                  <a:t>Studie-</a:t>
                </a:r>
                <a:r>
                  <a:rPr lang="nb-NO" sz="1100" dirty="0" err="1" smtClean="0">
                    <a:solidFill>
                      <a:srgbClr val="FFFFFF"/>
                    </a:solidFill>
                  </a:rPr>
                  <a:t>leiar</a:t>
                </a:r>
                <a:endParaRPr lang="nb-NO" sz="1100" dirty="0">
                  <a:solidFill>
                    <a:srgbClr val="FFFFFF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endParaRPr lang="nb-NO" sz="900" dirty="0">
                  <a:solidFill>
                    <a:schemeClr val="bg1"/>
                  </a:solidFill>
                </a:endParaRPr>
              </a:p>
              <a:p>
                <a:pPr marL="171450" indent="-171450" algn="ctr">
                  <a:lnSpc>
                    <a:spcPct val="106000"/>
                  </a:lnSpc>
                  <a:buFont typeface="Arial" panose="020B0604020202020204" pitchFamily="34" charset="0"/>
                  <a:buChar char="•"/>
                </a:pPr>
                <a:endParaRPr lang="nb-NO" sz="300" noProof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gray">
              <a:xfrm>
                <a:off x="5951030" y="2076664"/>
                <a:ext cx="947855" cy="811814"/>
              </a:xfrm>
              <a:prstGeom prst="rect">
                <a:avLst/>
              </a:prstGeom>
              <a:solidFill>
                <a:srgbClr val="86BC25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t"/>
              <a:lstStyle/>
              <a:p>
                <a:pPr algn="ctr">
                  <a:lnSpc>
                    <a:spcPct val="106000"/>
                  </a:lnSpc>
                  <a:buFont typeface="Arial" pitchFamily="34" charset="0"/>
                  <a:buNone/>
                </a:pPr>
                <a:r>
                  <a:rPr lang="nb-NO" sz="700" noProof="0" dirty="0" smtClean="0">
                    <a:solidFill>
                      <a:schemeClr val="bg1"/>
                    </a:solidFill>
                  </a:rPr>
                  <a:t>	</a:t>
                </a:r>
                <a:endParaRPr lang="nb-NO" sz="900" b="1" dirty="0" smtClean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r>
                  <a:rPr lang="nb-NO" sz="1100" dirty="0" smtClean="0">
                    <a:solidFill>
                      <a:srgbClr val="FFFFFF"/>
                    </a:solidFill>
                  </a:rPr>
                  <a:t>Studie-</a:t>
                </a:r>
                <a:r>
                  <a:rPr lang="nb-NO" sz="1100" dirty="0" err="1" smtClean="0">
                    <a:solidFill>
                      <a:srgbClr val="FFFFFF"/>
                    </a:solidFill>
                  </a:rPr>
                  <a:t>leiar</a:t>
                </a:r>
                <a:endParaRPr lang="nb-NO" sz="1100" dirty="0">
                  <a:solidFill>
                    <a:srgbClr val="FFFFFF"/>
                  </a:solidFill>
                </a:endParaRPr>
              </a:p>
              <a:p>
                <a:pPr algn="ctr">
                  <a:lnSpc>
                    <a:spcPct val="106000"/>
                  </a:lnSpc>
                </a:pPr>
                <a:r>
                  <a:rPr lang="nb-NO" sz="900" noProof="0" dirty="0" smtClean="0">
                    <a:solidFill>
                      <a:schemeClr val="bg1"/>
                    </a:solidFill>
                  </a:rPr>
                  <a:t>		</a:t>
                </a:r>
                <a:endParaRPr lang="nb-NO" sz="300" noProof="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215205" y="3206655"/>
            <a:ext cx="5756656" cy="1847153"/>
            <a:chOff x="5861827" y="1120718"/>
            <a:chExt cx="6330173" cy="2087454"/>
          </a:xfrm>
        </p:grpSpPr>
        <p:sp>
          <p:nvSpPr>
            <p:cNvPr id="19" name="Rectangle 18"/>
            <p:cNvSpPr/>
            <p:nvPr/>
          </p:nvSpPr>
          <p:spPr bwMode="gray">
            <a:xfrm>
              <a:off x="5861827" y="1120718"/>
              <a:ext cx="6330173" cy="84461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1400" b="1" dirty="0" smtClean="0">
                  <a:solidFill>
                    <a:schemeClr val="bg1"/>
                  </a:solidFill>
                </a:rPr>
                <a:t>Institutt 2</a:t>
              </a: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r>
                <a:rPr lang="nb-NO" sz="1050" b="1" dirty="0" err="1" smtClean="0">
                  <a:solidFill>
                    <a:schemeClr val="bg1"/>
                  </a:solidFill>
                </a:rPr>
                <a:t>Instituttleiar</a:t>
              </a:r>
              <a:r>
                <a:rPr lang="nb-NO" sz="1050" b="1" dirty="0" smtClean="0">
                  <a:solidFill>
                    <a:schemeClr val="bg1"/>
                  </a:solidFill>
                </a:rPr>
                <a:t> </a:t>
              </a:r>
              <a:r>
                <a:rPr lang="nb-NO" sz="1050" b="1" dirty="0">
                  <a:solidFill>
                    <a:schemeClr val="bg1"/>
                  </a:solidFill>
                </a:rPr>
                <a:t/>
              </a:r>
              <a:br>
                <a:rPr lang="nb-NO" sz="1050" b="1" dirty="0">
                  <a:solidFill>
                    <a:schemeClr val="bg1"/>
                  </a:solidFill>
                </a:rPr>
              </a:br>
              <a:r>
                <a:rPr lang="nb-NO" sz="1050" b="1" dirty="0">
                  <a:solidFill>
                    <a:schemeClr val="bg1"/>
                  </a:solidFill>
                </a:rPr>
                <a:t>A</a:t>
              </a:r>
              <a:r>
                <a:rPr lang="nb-NO" sz="1050" b="1" dirty="0" smtClean="0">
                  <a:solidFill>
                    <a:schemeClr val="bg1"/>
                  </a:solidFill>
                </a:rPr>
                <a:t>ss. </a:t>
              </a:r>
              <a:r>
                <a:rPr lang="nb-NO" sz="1050" b="1" dirty="0" err="1" smtClean="0">
                  <a:solidFill>
                    <a:schemeClr val="bg1"/>
                  </a:solidFill>
                </a:rPr>
                <a:t>instituttleiar</a:t>
              </a:r>
              <a:endParaRPr lang="nb-NO" sz="1050" b="1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5907547" y="2262534"/>
              <a:ext cx="1107780" cy="9456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noProof="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1100" dirty="0" smtClean="0">
                  <a:solidFill>
                    <a:srgbClr val="FFFFFF"/>
                  </a:solidFill>
                </a:rPr>
                <a:t>Studie-</a:t>
              </a:r>
            </a:p>
            <a:p>
              <a:pPr algn="ctr">
                <a:lnSpc>
                  <a:spcPct val="106000"/>
                </a:lnSpc>
              </a:pPr>
              <a:r>
                <a:rPr lang="nb-NO" sz="1100" dirty="0" err="1" smtClean="0">
                  <a:solidFill>
                    <a:srgbClr val="FFFFFF"/>
                  </a:solidFill>
                </a:rPr>
                <a:t>leiar</a:t>
              </a:r>
              <a:endParaRPr lang="nb-NO" sz="1100" dirty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8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8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7187161" y="2245306"/>
              <a:ext cx="1107780" cy="9456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noProof="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1100" dirty="0" smtClean="0">
                  <a:solidFill>
                    <a:srgbClr val="FFFFFF"/>
                  </a:solidFill>
                </a:rPr>
                <a:t>Studie-</a:t>
              </a:r>
            </a:p>
            <a:p>
              <a:pPr algn="ctr">
                <a:lnSpc>
                  <a:spcPct val="106000"/>
                </a:lnSpc>
              </a:pPr>
              <a:r>
                <a:rPr lang="nb-NO" sz="1100" dirty="0" err="1" smtClean="0">
                  <a:solidFill>
                    <a:srgbClr val="FFFFFF"/>
                  </a:solidFill>
                </a:rPr>
                <a:t>leiar</a:t>
              </a:r>
              <a:endParaRPr lang="nb-NO" sz="1100" dirty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7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700" b="1" dirty="0" smtClean="0">
                  <a:solidFill>
                    <a:schemeClr val="bg1"/>
                  </a:solidFill>
                </a:rPr>
                <a:t>		</a:t>
              </a:r>
              <a:endParaRPr lang="nb-NO" sz="7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3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8449769" y="2255590"/>
              <a:ext cx="1107780" cy="92022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1100" dirty="0" smtClean="0">
                  <a:solidFill>
                    <a:srgbClr val="FFFFFF"/>
                  </a:solidFill>
                </a:rPr>
                <a:t>Studie-</a:t>
              </a:r>
            </a:p>
            <a:p>
              <a:pPr algn="ctr">
                <a:lnSpc>
                  <a:spcPct val="106000"/>
                </a:lnSpc>
              </a:pPr>
              <a:r>
                <a:rPr lang="nb-NO" sz="1100" dirty="0" err="1" smtClean="0">
                  <a:solidFill>
                    <a:srgbClr val="FFFFFF"/>
                  </a:solidFill>
                </a:rPr>
                <a:t>leiar</a:t>
              </a:r>
              <a:endParaRPr lang="nb-NO" sz="1100" dirty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7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7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900" b="1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700" b="1" dirty="0" smtClean="0">
                  <a:solidFill>
                    <a:schemeClr val="bg1"/>
                  </a:solidFill>
                </a:rPr>
                <a:t>		</a:t>
              </a:r>
              <a:endParaRPr lang="nb-NO" sz="3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9738351" y="2250281"/>
              <a:ext cx="1107780" cy="90229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1100" dirty="0" smtClean="0">
                  <a:solidFill>
                    <a:srgbClr val="FFFFFF"/>
                  </a:solidFill>
                </a:rPr>
                <a:t>Studie-</a:t>
              </a:r>
            </a:p>
            <a:p>
              <a:pPr algn="ctr">
                <a:lnSpc>
                  <a:spcPct val="106000"/>
                </a:lnSpc>
              </a:pPr>
              <a:r>
                <a:rPr lang="nb-NO" sz="1100" dirty="0" err="1" smtClean="0">
                  <a:solidFill>
                    <a:srgbClr val="FFFFFF"/>
                  </a:solidFill>
                </a:rPr>
                <a:t>leiar</a:t>
              </a:r>
              <a:endParaRPr lang="nb-NO" sz="1100" dirty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700" b="1" dirty="0" smtClean="0">
                  <a:solidFill>
                    <a:schemeClr val="bg1"/>
                  </a:solidFill>
                </a:rPr>
                <a:t>		</a:t>
              </a:r>
              <a:endParaRPr lang="nb-NO" sz="3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1026274" y="2229836"/>
              <a:ext cx="1107780" cy="8955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7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nb-NO" sz="1100" dirty="0" smtClean="0">
                  <a:solidFill>
                    <a:srgbClr val="FFFFFF"/>
                  </a:solidFill>
                </a:rPr>
                <a:t>Studie-</a:t>
              </a:r>
            </a:p>
            <a:p>
              <a:pPr algn="ctr">
                <a:lnSpc>
                  <a:spcPct val="106000"/>
                </a:lnSpc>
              </a:pPr>
              <a:r>
                <a:rPr lang="nb-NO" sz="1100" dirty="0" err="1" smtClean="0">
                  <a:solidFill>
                    <a:srgbClr val="FFFFFF"/>
                  </a:solidFill>
                </a:rPr>
                <a:t>leiar</a:t>
              </a:r>
              <a:endParaRPr lang="nb-NO" sz="1100" dirty="0">
                <a:solidFill>
                  <a:srgbClr val="FFFFFF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7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7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</a:pPr>
              <a:endParaRPr lang="nb-NO" sz="9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3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6067975" y="1153231"/>
            <a:ext cx="0" cy="22068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078519" y="1373915"/>
            <a:ext cx="5978911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 bwMode="gray">
          <a:xfrm>
            <a:off x="3743877" y="341424"/>
            <a:ext cx="4650058" cy="824609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dirty="0" smtClean="0">
                <a:solidFill>
                  <a:schemeClr val="bg1"/>
                </a:solidFill>
              </a:rPr>
              <a:t>Dekan</a:t>
            </a:r>
            <a:endParaRPr lang="nb-NO" sz="1600" noProof="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gray">
          <a:xfrm>
            <a:off x="415250" y="5317747"/>
            <a:ext cx="5601146" cy="391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dirty="0" smtClean="0">
                <a:solidFill>
                  <a:schemeClr val="bg1"/>
                </a:solidFill>
              </a:rPr>
              <a:t>P</a:t>
            </a:r>
            <a:r>
              <a:rPr lang="nb-NO" sz="1100" noProof="0" dirty="0" err="1" smtClean="0">
                <a:solidFill>
                  <a:schemeClr val="bg1"/>
                </a:solidFill>
              </a:rPr>
              <a:t>rogramansvarlege</a:t>
            </a:r>
            <a:r>
              <a:rPr lang="nb-NO" sz="1100" noProof="0" dirty="0" smtClean="0">
                <a:solidFill>
                  <a:schemeClr val="bg1"/>
                </a:solidFill>
              </a:rPr>
              <a:t>, </a:t>
            </a:r>
            <a:r>
              <a:rPr lang="nb-NO" sz="1100" noProof="0" dirty="0" err="1" smtClean="0">
                <a:solidFill>
                  <a:schemeClr val="bg1"/>
                </a:solidFill>
              </a:rPr>
              <a:t>emneleiarar</a:t>
            </a:r>
            <a:r>
              <a:rPr lang="nb-NO" sz="1100" noProof="0" dirty="0" smtClean="0">
                <a:solidFill>
                  <a:schemeClr val="bg1"/>
                </a:solidFill>
              </a:rPr>
              <a:t>, </a:t>
            </a:r>
            <a:r>
              <a:rPr lang="nb-NO" sz="1100" noProof="0" dirty="0" err="1" smtClean="0">
                <a:solidFill>
                  <a:schemeClr val="bg1"/>
                </a:solidFill>
              </a:rPr>
              <a:t>forskingsgruppeleiarar</a:t>
            </a:r>
            <a:endParaRPr lang="nb-NO" sz="1100" noProof="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 bwMode="gray">
          <a:xfrm>
            <a:off x="6256783" y="5293296"/>
            <a:ext cx="5715078" cy="391595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dirty="0" err="1" smtClean="0">
                <a:solidFill>
                  <a:schemeClr val="bg1"/>
                </a:solidFill>
              </a:rPr>
              <a:t>Programansvarlege</a:t>
            </a:r>
            <a:r>
              <a:rPr lang="nb-NO" sz="1100" dirty="0" smtClean="0">
                <a:solidFill>
                  <a:schemeClr val="bg1"/>
                </a:solidFill>
              </a:rPr>
              <a:t>, </a:t>
            </a:r>
            <a:r>
              <a:rPr lang="nb-NO" sz="1100" dirty="0" err="1" smtClean="0">
                <a:solidFill>
                  <a:schemeClr val="bg1"/>
                </a:solidFill>
              </a:rPr>
              <a:t>emneleiarar</a:t>
            </a:r>
            <a:r>
              <a:rPr lang="nb-NO" sz="1100" dirty="0" smtClean="0">
                <a:solidFill>
                  <a:schemeClr val="bg1"/>
                </a:solidFill>
              </a:rPr>
              <a:t>, </a:t>
            </a:r>
            <a:r>
              <a:rPr lang="nb-NO" sz="11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grpSp>
        <p:nvGrpSpPr>
          <p:cNvPr id="63" name="Group 5"/>
          <p:cNvGrpSpPr/>
          <p:nvPr/>
        </p:nvGrpSpPr>
        <p:grpSpPr>
          <a:xfrm>
            <a:off x="491205" y="2123331"/>
            <a:ext cx="11448000" cy="606190"/>
            <a:chOff x="327575" y="1151480"/>
            <a:chExt cx="11448000" cy="753846"/>
          </a:xfrm>
        </p:grpSpPr>
        <p:sp>
          <p:nvSpPr>
            <p:cNvPr id="64" name="Rectangle 3"/>
            <p:cNvSpPr/>
            <p:nvPr/>
          </p:nvSpPr>
          <p:spPr bwMode="gray">
            <a:xfrm>
              <a:off x="327575" y="1151480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  <p:sp>
          <p:nvSpPr>
            <p:cNvPr id="65" name="Rectangle 13"/>
            <p:cNvSpPr/>
            <p:nvPr/>
          </p:nvSpPr>
          <p:spPr bwMode="gray">
            <a:xfrm>
              <a:off x="327575" y="1399798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  <p:sp>
          <p:nvSpPr>
            <p:cNvPr id="66" name="Rectangle 14"/>
            <p:cNvSpPr/>
            <p:nvPr/>
          </p:nvSpPr>
          <p:spPr bwMode="gray">
            <a:xfrm>
              <a:off x="327575" y="1653326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67" name="TextBox 10"/>
          <p:cNvSpPr txBox="1"/>
          <p:nvPr/>
        </p:nvSpPr>
        <p:spPr>
          <a:xfrm>
            <a:off x="792660" y="2193587"/>
            <a:ext cx="212140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>
                <a:solidFill>
                  <a:schemeClr val="bg1"/>
                </a:solidFill>
              </a:rPr>
              <a:t/>
            </a:r>
            <a:br>
              <a:rPr lang="nb-NO" sz="1600" dirty="0">
                <a:solidFill>
                  <a:schemeClr val="bg1"/>
                </a:solidFill>
              </a:rPr>
            </a:br>
            <a:r>
              <a:rPr lang="nb-NO" sz="1200" dirty="0">
                <a:solidFill>
                  <a:schemeClr val="bg1"/>
                </a:solidFill>
              </a:rPr>
              <a:t>U</a:t>
            </a:r>
            <a:r>
              <a:rPr lang="nb-NO" sz="1200" dirty="0" smtClean="0">
                <a:solidFill>
                  <a:schemeClr val="bg1"/>
                </a:solidFill>
              </a:rPr>
              <a:t>tdanning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68" name="TextBox 22"/>
          <p:cNvSpPr txBox="1"/>
          <p:nvPr/>
        </p:nvSpPr>
        <p:spPr>
          <a:xfrm>
            <a:off x="3430798" y="2233321"/>
            <a:ext cx="51711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>
                <a:solidFill>
                  <a:schemeClr val="bg1"/>
                </a:solidFill>
              </a:rPr>
              <a:t/>
            </a:r>
            <a:br>
              <a:rPr lang="nb-NO" sz="1600" dirty="0">
                <a:solidFill>
                  <a:schemeClr val="bg1"/>
                </a:solidFill>
              </a:rPr>
            </a:br>
            <a:r>
              <a:rPr lang="nb-NO" sz="1200" dirty="0">
                <a:solidFill>
                  <a:schemeClr val="bg1"/>
                </a:solidFill>
              </a:rPr>
              <a:t>S</a:t>
            </a:r>
            <a:r>
              <a:rPr lang="nb-NO" sz="1200" dirty="0" smtClean="0">
                <a:solidFill>
                  <a:schemeClr val="bg1"/>
                </a:solidFill>
              </a:rPr>
              <a:t>amhandling 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69" name="TextBox 23"/>
          <p:cNvSpPr txBox="1"/>
          <p:nvPr/>
        </p:nvSpPr>
        <p:spPr>
          <a:xfrm>
            <a:off x="8601993" y="2190225"/>
            <a:ext cx="26447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 smtClean="0">
                <a:solidFill>
                  <a:schemeClr val="bg1"/>
                </a:solidFill>
              </a:rPr>
              <a:t/>
            </a:r>
            <a:br>
              <a:rPr lang="nb-NO" sz="1600" dirty="0" smtClean="0">
                <a:solidFill>
                  <a:schemeClr val="bg1"/>
                </a:solidFill>
              </a:rPr>
            </a:br>
            <a:r>
              <a:rPr lang="nb-NO" sz="1200" dirty="0" smtClean="0">
                <a:solidFill>
                  <a:schemeClr val="bg1"/>
                </a:solidFill>
              </a:rPr>
              <a:t>Forsking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cxnSp>
        <p:nvCxnSpPr>
          <p:cNvPr id="70" name="Straight Connector 42"/>
          <p:cNvCxnSpPr/>
          <p:nvPr/>
        </p:nvCxnSpPr>
        <p:spPr>
          <a:xfrm>
            <a:off x="3085988" y="2729521"/>
            <a:ext cx="1" cy="427835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44"/>
          <p:cNvCxnSpPr/>
          <p:nvPr/>
        </p:nvCxnSpPr>
        <p:spPr>
          <a:xfrm>
            <a:off x="9064899" y="2729521"/>
            <a:ext cx="0" cy="416134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169479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142"/>
          <p:cNvCxnSpPr/>
          <p:nvPr/>
        </p:nvCxnSpPr>
        <p:spPr>
          <a:xfrm flipV="1">
            <a:off x="4752557" y="4505833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42"/>
          <p:cNvCxnSpPr/>
          <p:nvPr/>
        </p:nvCxnSpPr>
        <p:spPr>
          <a:xfrm flipV="1">
            <a:off x="6001879" y="4415957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42"/>
          <p:cNvCxnSpPr/>
          <p:nvPr/>
        </p:nvCxnSpPr>
        <p:spPr>
          <a:xfrm flipV="1">
            <a:off x="7211996" y="4485734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142"/>
          <p:cNvCxnSpPr/>
          <p:nvPr/>
        </p:nvCxnSpPr>
        <p:spPr>
          <a:xfrm flipV="1">
            <a:off x="11088675" y="4505833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142"/>
          <p:cNvCxnSpPr/>
          <p:nvPr/>
        </p:nvCxnSpPr>
        <p:spPr>
          <a:xfrm flipV="1">
            <a:off x="9974636" y="4505833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08"/>
          <p:cNvCxnSpPr/>
          <p:nvPr/>
        </p:nvCxnSpPr>
        <p:spPr>
          <a:xfrm flipH="1" flipV="1">
            <a:off x="3140833" y="4415957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08"/>
          <p:cNvCxnSpPr/>
          <p:nvPr/>
        </p:nvCxnSpPr>
        <p:spPr>
          <a:xfrm flipH="1" flipV="1">
            <a:off x="1117838" y="449319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>
            <a:off x="8629057" y="3150513"/>
            <a:ext cx="0" cy="1692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088675" y="3157200"/>
            <a:ext cx="0" cy="1692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629057" y="3164188"/>
            <a:ext cx="2469557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52557" y="3150512"/>
            <a:ext cx="0" cy="1692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12175" y="3157199"/>
            <a:ext cx="0" cy="1692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32984" y="3746435"/>
            <a:ext cx="0" cy="1080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7838" y="3711648"/>
            <a:ext cx="0" cy="1080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01879" y="2036517"/>
            <a:ext cx="0" cy="2821832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974636" y="1357990"/>
            <a:ext cx="0" cy="3521923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19431" y="1369283"/>
            <a:ext cx="0" cy="220050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gray">
          <a:xfrm>
            <a:off x="3770971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6059675" y="903249"/>
            <a:ext cx="0" cy="2118247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2119431" y="1369283"/>
            <a:ext cx="7855206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 bwMode="gray">
          <a:xfrm>
            <a:off x="277879" y="1784500"/>
            <a:ext cx="3683105" cy="12369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sjukepleie og xxx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b="1" dirty="0" smtClean="0">
                <a:solidFill>
                  <a:schemeClr val="bg1"/>
                </a:solidFill>
              </a:rPr>
              <a:t>210 tilsette | 1650 </a:t>
            </a:r>
            <a:r>
              <a:rPr lang="nb-NO" sz="1100" b="1" dirty="0" err="1" smtClean="0">
                <a:solidFill>
                  <a:schemeClr val="bg1"/>
                </a:solidFill>
              </a:rPr>
              <a:t>bachelorstudentar</a:t>
            </a:r>
            <a:r>
              <a:rPr lang="nb-NO" sz="1100" b="1" dirty="0" smtClean="0">
                <a:solidFill>
                  <a:schemeClr val="bg1"/>
                </a:solidFill>
              </a:rPr>
              <a:t/>
            </a:r>
            <a:br>
              <a:rPr lang="nb-NO" sz="110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Campus: Bergen, Førde, Stord og </a:t>
            </a:r>
            <a:br>
              <a:rPr lang="nb-NO" sz="100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Haugesund</a:t>
            </a:r>
            <a:endParaRPr lang="nb-NO" sz="1100" b="1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4164240" y="1784500"/>
            <a:ext cx="3683105" cy="1236996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fysioterapi, ergoterapi og radiografi</a:t>
            </a:r>
          </a:p>
          <a:p>
            <a:pPr lvl="0" algn="ctr">
              <a:lnSpc>
                <a:spcPct val="106000"/>
              </a:lnSpc>
            </a:pPr>
            <a:r>
              <a:rPr lang="nb-NO" sz="1100" b="1" dirty="0" smtClean="0">
                <a:solidFill>
                  <a:srgbClr val="FFFFFF"/>
                </a:solidFill>
              </a:rPr>
              <a:t>60 </a:t>
            </a:r>
            <a:r>
              <a:rPr lang="nb-NO" sz="1100" b="1" dirty="0">
                <a:solidFill>
                  <a:srgbClr val="FFFFFF"/>
                </a:solidFill>
              </a:rPr>
              <a:t>tilsette | </a:t>
            </a:r>
            <a:r>
              <a:rPr lang="nb-NO" sz="1100" b="1" dirty="0" smtClean="0">
                <a:solidFill>
                  <a:srgbClr val="FFFFFF"/>
                </a:solidFill>
              </a:rPr>
              <a:t>750 </a:t>
            </a:r>
            <a:r>
              <a:rPr lang="nb-NO" sz="1100" b="1" dirty="0" err="1" smtClean="0">
                <a:solidFill>
                  <a:srgbClr val="FFFFFF"/>
                </a:solidFill>
              </a:rPr>
              <a:t>bachelorstudentar</a:t>
            </a:r>
            <a:endParaRPr lang="nb-NO" sz="1100" b="1" dirty="0" smtClean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000" b="1" dirty="0">
                <a:solidFill>
                  <a:srgbClr val="FFFFFF"/>
                </a:solidFill>
              </a:rPr>
              <a:t>Campus</a:t>
            </a:r>
            <a:r>
              <a:rPr lang="nb-NO" sz="1000" b="1" dirty="0" smtClean="0">
                <a:solidFill>
                  <a:srgbClr val="FFFFFF"/>
                </a:solidFill>
              </a:rPr>
              <a:t>: Bergen</a:t>
            </a:r>
            <a:endParaRPr lang="nb-NO" sz="1400" b="1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8035057" y="1792577"/>
            <a:ext cx="3683105" cy="1228919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barnevern, sosialfag og vernepleie</a:t>
            </a:r>
          </a:p>
          <a:p>
            <a:pPr lvl="0" algn="ctr">
              <a:lnSpc>
                <a:spcPct val="106000"/>
              </a:lnSpc>
            </a:pPr>
            <a:r>
              <a:rPr lang="nb-NO" sz="1100" b="1" dirty="0" smtClean="0">
                <a:solidFill>
                  <a:srgbClr val="FFFFFF"/>
                </a:solidFill>
              </a:rPr>
              <a:t>90 </a:t>
            </a:r>
            <a:r>
              <a:rPr lang="nb-NO" sz="1100" b="1" dirty="0">
                <a:solidFill>
                  <a:srgbClr val="FFFFFF"/>
                </a:solidFill>
              </a:rPr>
              <a:t>tilsette </a:t>
            </a:r>
            <a:r>
              <a:rPr lang="nb-NO" sz="1100" b="1" dirty="0" smtClean="0">
                <a:solidFill>
                  <a:srgbClr val="FFFFFF"/>
                </a:solidFill>
              </a:rPr>
              <a:t>| 830 </a:t>
            </a:r>
            <a:r>
              <a:rPr lang="nb-NO" sz="1100" b="1" dirty="0" err="1" smtClean="0">
                <a:solidFill>
                  <a:srgbClr val="FFFFFF"/>
                </a:solidFill>
              </a:rPr>
              <a:t>bachelorstudentar</a:t>
            </a:r>
            <a:endParaRPr lang="nb-NO" sz="1100" b="1" dirty="0" smtClean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000" b="1" dirty="0">
                <a:solidFill>
                  <a:srgbClr val="FFFFFF"/>
                </a:solidFill>
              </a:rPr>
              <a:t>Campus: </a:t>
            </a:r>
            <a:r>
              <a:rPr lang="nb-NO" sz="1000" b="1" dirty="0" smtClean="0">
                <a:solidFill>
                  <a:srgbClr val="FFFFFF"/>
                </a:solidFill>
              </a:rPr>
              <a:t>Bergen og Sogndal</a:t>
            </a:r>
            <a:endParaRPr lang="nb-NO" sz="1400" b="1" dirty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endParaRPr lang="nb-NO" sz="1100" b="1" dirty="0" smtClean="0">
              <a:solidFill>
                <a:srgbClr val="FFFFFF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800" b="1" noProof="0" dirty="0">
              <a:solidFill>
                <a:schemeClr val="bg1"/>
              </a:solidFill>
            </a:endParaRPr>
          </a:p>
        </p:txBody>
      </p:sp>
      <p:sp>
        <p:nvSpPr>
          <p:cNvPr id="26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2</a:t>
            </a:r>
            <a:br>
              <a:rPr lang="nb-NO" dirty="0" smtClean="0"/>
            </a:br>
            <a:r>
              <a:rPr lang="nb-NO" sz="1800" dirty="0" smtClean="0"/>
              <a:t>Struktur og </a:t>
            </a:r>
            <a:r>
              <a:rPr lang="nb-NO" sz="1800" dirty="0" err="1" smtClean="0"/>
              <a:t>innhald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27" name="Rectangle 26"/>
          <p:cNvSpPr/>
          <p:nvPr/>
        </p:nvSpPr>
        <p:spPr bwMode="gray">
          <a:xfrm>
            <a:off x="283858" y="3261536"/>
            <a:ext cx="3683105" cy="5674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noProof="0" dirty="0" smtClean="0">
                <a:solidFill>
                  <a:schemeClr val="bg1"/>
                </a:solidFill>
              </a:rPr>
              <a:t>Sjukepleie – bachelor </a:t>
            </a:r>
            <a:br>
              <a:rPr lang="nb-NO" sz="1050" noProof="0" dirty="0" smtClean="0">
                <a:solidFill>
                  <a:schemeClr val="bg1"/>
                </a:solidFill>
              </a:rPr>
            </a:br>
            <a:r>
              <a:rPr lang="nb-NO" sz="900" noProof="0" dirty="0" smtClean="0">
                <a:solidFill>
                  <a:schemeClr val="bg1"/>
                </a:solidFill>
              </a:rPr>
              <a:t>(180 </a:t>
            </a:r>
            <a:r>
              <a:rPr lang="nb-NO" sz="900" noProof="0" dirty="0" err="1" smtClean="0">
                <a:solidFill>
                  <a:schemeClr val="bg1"/>
                </a:solidFill>
              </a:rPr>
              <a:t>stp</a:t>
            </a:r>
            <a:r>
              <a:rPr lang="nb-NO" sz="900" dirty="0" smtClean="0">
                <a:solidFill>
                  <a:schemeClr val="bg1"/>
                </a:solidFill>
              </a:rPr>
              <a:t>.)</a:t>
            </a:r>
            <a:endParaRPr lang="nb-NO" sz="900" noProof="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dirty="0" smtClean="0">
                <a:solidFill>
                  <a:schemeClr val="bg1"/>
                </a:solidFill>
              </a:rPr>
              <a:t>Ordinært | desentralisert | deltid 4 år</a:t>
            </a:r>
            <a:endParaRPr lang="nb-NO" sz="900" noProof="0" dirty="0" smtClean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289838" y="3983813"/>
            <a:ext cx="3671146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noProof="0" dirty="0" smtClean="0">
                <a:solidFill>
                  <a:schemeClr val="bg1"/>
                </a:solidFill>
              </a:rPr>
              <a:t>Masterutdanningar og EVU</a:t>
            </a:r>
          </a:p>
        </p:txBody>
      </p:sp>
      <p:sp>
        <p:nvSpPr>
          <p:cNvPr id="34" name="Rectangle 33"/>
          <p:cNvSpPr/>
          <p:nvPr/>
        </p:nvSpPr>
        <p:spPr bwMode="gray">
          <a:xfrm>
            <a:off x="4160703" y="3370023"/>
            <a:ext cx="1188000" cy="4652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Radiografi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gray">
          <a:xfrm>
            <a:off x="5410024" y="3370023"/>
            <a:ext cx="1188000" cy="4652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Fysioterapi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noProof="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gray">
          <a:xfrm>
            <a:off x="6659345" y="3370023"/>
            <a:ext cx="1188000" cy="4652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Ergoterapi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noProof="0" dirty="0" smtClean="0">
                <a:solidFill>
                  <a:schemeClr val="bg1"/>
                </a:solidFill>
              </a:rPr>
              <a:t>		</a:t>
            </a:r>
            <a:endParaRPr lang="nb-NO" sz="300" noProof="0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752557" y="3164188"/>
            <a:ext cx="2469557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gray">
          <a:xfrm>
            <a:off x="4158558" y="3981734"/>
            <a:ext cx="3686642" cy="504000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noProof="0" dirty="0" smtClean="0">
                <a:solidFill>
                  <a:schemeClr val="bg1"/>
                </a:solidFill>
              </a:rPr>
              <a:t>Masterutdanningar og EVU</a:t>
            </a:r>
            <a:endParaRPr lang="nb-NO" sz="1200" noProof="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gray">
          <a:xfrm>
            <a:off x="8035057" y="3377722"/>
            <a:ext cx="1188000" cy="464400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Vernepleie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9280489" y="3377722"/>
            <a:ext cx="1188000" cy="464400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Sosialfag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gray">
          <a:xfrm>
            <a:off x="10525921" y="3377722"/>
            <a:ext cx="1188000" cy="464400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Barnevern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	</a:t>
            </a:r>
          </a:p>
          <a:p>
            <a:pPr marL="17145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noProof="0" dirty="0" smtClean="0">
              <a:solidFill>
                <a:schemeClr val="bg1"/>
              </a:solidFill>
            </a:endParaRPr>
          </a:p>
          <a:p>
            <a:pPr marL="17145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gray">
          <a:xfrm>
            <a:off x="8035057" y="3989195"/>
            <a:ext cx="3678864" cy="504000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noProof="0" dirty="0" smtClean="0">
                <a:solidFill>
                  <a:schemeClr val="bg1"/>
                </a:solidFill>
              </a:rPr>
              <a:t>Masterutdanningar og EVU</a:t>
            </a:r>
            <a:endParaRPr lang="nb-NO" sz="1200" noProof="0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142"/>
          <p:cNvCxnSpPr/>
          <p:nvPr/>
        </p:nvCxnSpPr>
        <p:spPr>
          <a:xfrm flipV="1">
            <a:off x="8629057" y="449319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72"/>
          <p:cNvSpPr/>
          <p:nvPr/>
        </p:nvSpPr>
        <p:spPr bwMode="gray">
          <a:xfrm>
            <a:off x="270678" y="4816916"/>
            <a:ext cx="11772000" cy="376132"/>
          </a:xfrm>
          <a:prstGeom prst="rect">
            <a:avLst/>
          </a:prstGeom>
          <a:solidFill>
            <a:srgbClr val="75787B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noProof="0" dirty="0" smtClean="0">
                <a:solidFill>
                  <a:schemeClr val="bg1"/>
                </a:solidFill>
              </a:rPr>
              <a:t>Fakultetsfelles master og EVU</a:t>
            </a:r>
            <a:endParaRPr lang="nb-NO" sz="1200" b="1" noProof="0" dirty="0">
              <a:solidFill>
                <a:schemeClr val="bg1"/>
              </a:solidFill>
            </a:endParaRPr>
          </a:p>
        </p:txBody>
      </p:sp>
      <p:sp>
        <p:nvSpPr>
          <p:cNvPr id="45" name="Rectangle 129"/>
          <p:cNvSpPr/>
          <p:nvPr/>
        </p:nvSpPr>
        <p:spPr bwMode="gray">
          <a:xfrm>
            <a:off x="277879" y="5352256"/>
            <a:ext cx="11763277" cy="436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err="1" smtClean="0">
                <a:solidFill>
                  <a:schemeClr val="bg1"/>
                </a:solidFill>
              </a:rPr>
              <a:t>Forskingsgrupper</a:t>
            </a:r>
            <a:r>
              <a:rPr lang="nb-NO" sz="1200" b="1" dirty="0" smtClean="0">
                <a:solidFill>
                  <a:schemeClr val="bg1"/>
                </a:solidFill>
              </a:rPr>
              <a:t>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  <p:sp>
        <p:nvSpPr>
          <p:cNvPr id="53" name="Rectangle 130"/>
          <p:cNvSpPr/>
          <p:nvPr/>
        </p:nvSpPr>
        <p:spPr bwMode="gray">
          <a:xfrm>
            <a:off x="277879" y="5914885"/>
            <a:ext cx="11763277" cy="4365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Fagmiljø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59323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gray">
          <a:xfrm>
            <a:off x="327575" y="1151480"/>
            <a:ext cx="11448000" cy="631260"/>
          </a:xfrm>
          <a:prstGeom prst="rect">
            <a:avLst/>
          </a:prstGeom>
          <a:solidFill>
            <a:srgbClr val="62B5E5">
              <a:alpha val="8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600" b="1" noProof="0" dirty="0" err="1">
              <a:solidFill>
                <a:schemeClr val="bg1"/>
              </a:solidFill>
            </a:endParaRPr>
          </a:p>
        </p:txBody>
      </p:sp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051575" y="1782740"/>
            <a:ext cx="0" cy="347058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024332" y="2084551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54651" y="2084269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gray">
          <a:xfrm>
            <a:off x="3770971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Dekan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6059675" y="903249"/>
            <a:ext cx="0" cy="248231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2154651" y="2095844"/>
            <a:ext cx="7869682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 bwMode="gray">
          <a:xfrm>
            <a:off x="327575" y="2308950"/>
            <a:ext cx="3683105" cy="70921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sjukepleie og xxx</a:t>
            </a:r>
            <a:endParaRPr lang="nb-NO" sz="1200" b="1" dirty="0" smtClean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4213936" y="2308950"/>
            <a:ext cx="3683105" cy="70921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fysioterapi, ergoterapi og radiografi</a:t>
            </a:r>
          </a:p>
          <a:p>
            <a:pPr lvl="0" algn="ctr">
              <a:lnSpc>
                <a:spcPct val="106000"/>
              </a:lnSpc>
            </a:pPr>
            <a:endParaRPr lang="nb-NO" sz="1400" b="1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8084753" y="2317027"/>
            <a:ext cx="3683105" cy="701141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barnevern, sosialfag og vernepleie</a:t>
            </a:r>
          </a:p>
          <a:p>
            <a:pPr lvl="0">
              <a:lnSpc>
                <a:spcPct val="106000"/>
              </a:lnSpc>
            </a:pPr>
            <a:endParaRPr lang="nb-NO" sz="1200" dirty="0">
              <a:solidFill>
                <a:srgbClr val="FFFFFF"/>
              </a:solidFill>
            </a:endParaRPr>
          </a:p>
          <a:p>
            <a:pPr lvl="0">
              <a:lnSpc>
                <a:spcPct val="106000"/>
              </a:lnSpc>
            </a:pPr>
            <a:endParaRPr lang="nb-NO" sz="800" b="1" noProof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3582" y="1198524"/>
            <a:ext cx="21214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>
                <a:solidFill>
                  <a:schemeClr val="bg1"/>
                </a:solidFill>
              </a:rPr>
              <a:t/>
            </a:r>
            <a:br>
              <a:rPr lang="nb-NO" sz="1800" dirty="0">
                <a:solidFill>
                  <a:schemeClr val="bg1"/>
                </a:solidFill>
              </a:rPr>
            </a:br>
            <a:r>
              <a:rPr lang="nb-NO" sz="1400" dirty="0">
                <a:solidFill>
                  <a:schemeClr val="bg1"/>
                </a:solidFill>
              </a:rPr>
              <a:t>U</a:t>
            </a:r>
            <a:r>
              <a:rPr lang="nb-NO" sz="1400" dirty="0" smtClean="0">
                <a:solidFill>
                  <a:schemeClr val="bg1"/>
                </a:solidFill>
              </a:rPr>
              <a:t>tdanning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8374" y="1197329"/>
            <a:ext cx="51864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>
                <a:solidFill>
                  <a:schemeClr val="bg1"/>
                </a:solidFill>
              </a:rPr>
              <a:t/>
            </a:r>
            <a:br>
              <a:rPr lang="nb-NO" sz="1800" dirty="0">
                <a:solidFill>
                  <a:schemeClr val="bg1"/>
                </a:solidFill>
              </a:rPr>
            </a:br>
            <a:r>
              <a:rPr lang="nb-NO" sz="1400" dirty="0">
                <a:solidFill>
                  <a:schemeClr val="bg1"/>
                </a:solidFill>
              </a:rPr>
              <a:t>S</a:t>
            </a:r>
            <a:r>
              <a:rPr lang="nb-NO" sz="1400" dirty="0" smtClean="0">
                <a:solidFill>
                  <a:schemeClr val="bg1"/>
                </a:solidFill>
              </a:rPr>
              <a:t>amhandling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68150" y="1206319"/>
            <a:ext cx="21214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 smtClean="0">
                <a:solidFill>
                  <a:schemeClr val="bg1"/>
                </a:solidFill>
              </a:rPr>
              <a:t/>
            </a:r>
            <a:br>
              <a:rPr lang="nb-NO" sz="1800" dirty="0" smtClean="0">
                <a:solidFill>
                  <a:schemeClr val="bg1"/>
                </a:solidFill>
              </a:rPr>
            </a:br>
            <a:r>
              <a:rPr lang="nb-NO" sz="1400" dirty="0" smtClean="0">
                <a:solidFill>
                  <a:schemeClr val="bg1"/>
                </a:solidFill>
              </a:rPr>
              <a:t>Forsking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5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2a</a:t>
            </a:r>
            <a:br>
              <a:rPr lang="nb-NO" dirty="0" smtClean="0"/>
            </a:br>
            <a:r>
              <a:rPr lang="nb-NO" sz="1800" dirty="0" smtClean="0"/>
              <a:t>Leiing</a:t>
            </a:r>
            <a:endParaRPr lang="nb-NO" sz="1800" dirty="0"/>
          </a:p>
        </p:txBody>
      </p:sp>
      <p:sp>
        <p:nvSpPr>
          <p:cNvPr id="20" name="Rectangle 19"/>
          <p:cNvSpPr/>
          <p:nvPr/>
        </p:nvSpPr>
        <p:spPr bwMode="gray">
          <a:xfrm>
            <a:off x="327575" y="3231272"/>
            <a:ext cx="3683105" cy="81319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smtClean="0">
                <a:solidFill>
                  <a:schemeClr val="bg1"/>
                </a:solidFill>
              </a:rPr>
              <a:t>Ass. </a:t>
            </a:r>
            <a:r>
              <a:rPr lang="nb-NO" sz="1400" dirty="0" err="1" smtClean="0">
                <a:solidFill>
                  <a:schemeClr val="bg1"/>
                </a:solidFill>
              </a:rPr>
              <a:t>instituttleiarar</a:t>
            </a:r>
            <a:endParaRPr lang="nb-NO" sz="1400" dirty="0" smtClean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4210022" y="3216349"/>
            <a:ext cx="3683105" cy="82811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smtClean="0">
                <a:solidFill>
                  <a:schemeClr val="bg1"/>
                </a:solidFill>
              </a:rPr>
              <a:t>Ass. </a:t>
            </a: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 smtClean="0">
              <a:solidFill>
                <a:schemeClr val="bg1"/>
              </a:solidFill>
            </a:endParaRPr>
          </a:p>
          <a:p>
            <a:pPr marL="781035" lvl="1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1400" dirty="0" smtClean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8084752" y="3231272"/>
            <a:ext cx="3683105" cy="808251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smtClean="0">
                <a:solidFill>
                  <a:schemeClr val="bg1"/>
                </a:solidFill>
              </a:rPr>
              <a:t>Ass. </a:t>
            </a:r>
            <a:r>
              <a:rPr lang="nb-NO" sz="1400" dirty="0" err="1" smtClean="0">
                <a:solidFill>
                  <a:schemeClr val="bg1"/>
                </a:solidFill>
              </a:rPr>
              <a:t>instituttleiarar</a:t>
            </a:r>
            <a:endParaRPr lang="nb-NO" sz="14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313098" y="4352627"/>
            <a:ext cx="3683105" cy="7345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Studieprogramansvarlege</a:t>
            </a:r>
            <a:r>
              <a:rPr lang="nb-NO" sz="1200" dirty="0" smtClean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 smtClean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4195545" y="4352627"/>
            <a:ext cx="3683105" cy="7345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Studieprogramansvarlege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gray">
          <a:xfrm>
            <a:off x="8070275" y="4352627"/>
            <a:ext cx="3683105" cy="734537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Studieprogramansvarlege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>
                <a:solidFill>
                  <a:schemeClr val="bg1"/>
                </a:solidFill>
              </a:rPr>
              <a:t>forskingsgruppeleiar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gray">
          <a:xfrm>
            <a:off x="313098" y="5218739"/>
            <a:ext cx="3683105" cy="3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Emneleiarar</a:t>
            </a:r>
            <a:r>
              <a:rPr lang="nb-NO" sz="1200" dirty="0" smtClean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050" dirty="0" smtClean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gray">
          <a:xfrm>
            <a:off x="4195545" y="5218739"/>
            <a:ext cx="3683105" cy="396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>
                <a:solidFill>
                  <a:schemeClr val="bg1"/>
                </a:solidFill>
              </a:rPr>
              <a:t>Emneleiarar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05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gray">
          <a:xfrm>
            <a:off x="8070275" y="5218739"/>
            <a:ext cx="3683105" cy="396000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>
                <a:solidFill>
                  <a:schemeClr val="bg1"/>
                </a:solidFill>
              </a:rPr>
              <a:t>Emneleiarar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200" dirty="0">
              <a:solidFill>
                <a:schemeClr val="bg1"/>
              </a:solidFill>
            </a:endParaRPr>
          </a:p>
          <a:p>
            <a:pPr marL="0" lvl="1" algn="ctr">
              <a:lnSpc>
                <a:spcPct val="106000"/>
              </a:lnSpc>
            </a:pPr>
            <a:endParaRPr lang="nb-NO" sz="1200" dirty="0">
              <a:solidFill>
                <a:srgbClr val="FFFF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32143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642425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Connector 60"/>
          <p:cNvCxnSpPr/>
          <p:nvPr/>
        </p:nvCxnSpPr>
        <p:spPr>
          <a:xfrm>
            <a:off x="2283393" y="3263362"/>
            <a:ext cx="0" cy="1866913"/>
          </a:xfrm>
          <a:prstGeom prst="line">
            <a:avLst/>
          </a:prstGeom>
          <a:ln w="158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0123723" y="3263362"/>
            <a:ext cx="0" cy="1866913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136488" y="3114275"/>
            <a:ext cx="0" cy="2052000"/>
          </a:xfrm>
          <a:prstGeom prst="line">
            <a:avLst/>
          </a:prstGeom>
          <a:ln w="158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277498" y="2748514"/>
            <a:ext cx="7848000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283393" y="1163243"/>
            <a:ext cx="0" cy="1584000"/>
          </a:xfrm>
          <a:prstGeom prst="line">
            <a:avLst/>
          </a:prstGeom>
          <a:ln w="158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123723" y="1163243"/>
            <a:ext cx="0" cy="1584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283393" y="1174818"/>
            <a:ext cx="7840331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</p:cNvCxnSpPr>
          <p:nvPr/>
        </p:nvCxnSpPr>
        <p:spPr>
          <a:xfrm flipH="1">
            <a:off x="6136488" y="903249"/>
            <a:ext cx="18391" cy="2823925"/>
          </a:xfrm>
          <a:prstGeom prst="line">
            <a:avLst/>
          </a:prstGeom>
          <a:ln w="158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gray">
          <a:xfrm>
            <a:off x="4309413" y="1320158"/>
            <a:ext cx="3683105" cy="1335787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>
              <a:spcAft>
                <a:spcPts val="1333"/>
              </a:spcAft>
              <a:buSzPct val="100000"/>
            </a:pPr>
            <a:r>
              <a:rPr lang="nb-NO" sz="1600" dirty="0">
                <a:solidFill>
                  <a:srgbClr val="FFFFFF"/>
                </a:solidFill>
              </a:rPr>
              <a:t>Prodekan</a:t>
            </a:r>
            <a:r>
              <a:rPr lang="nb-NO" sz="1200" dirty="0">
                <a:solidFill>
                  <a:srgbClr val="FFFFFF"/>
                </a:solidFill>
              </a:rPr>
              <a:t/>
            </a:r>
            <a:br>
              <a:rPr lang="nb-NO" sz="1200" dirty="0">
                <a:solidFill>
                  <a:srgbClr val="FFFFFF"/>
                </a:solidFill>
              </a:rPr>
            </a:br>
            <a:r>
              <a:rPr lang="nb-NO" sz="1050" dirty="0" smtClean="0">
                <a:solidFill>
                  <a:srgbClr val="FFFFFF"/>
                </a:solidFill>
              </a:rPr>
              <a:t>Samhandling</a:t>
            </a:r>
            <a:r>
              <a:rPr lang="nb-NO" sz="1050" dirty="0">
                <a:solidFill>
                  <a:srgbClr val="FFFFFF"/>
                </a:solidFill>
              </a:rPr>
              <a:t/>
            </a:r>
            <a:br>
              <a:rPr lang="nb-NO" sz="1050" dirty="0">
                <a:solidFill>
                  <a:srgbClr val="FFFFFF"/>
                </a:solidFill>
              </a:rPr>
            </a:br>
            <a:r>
              <a:rPr lang="nb-NO" sz="1000" dirty="0" smtClean="0">
                <a:solidFill>
                  <a:srgbClr val="FFFFFF"/>
                </a:solidFill>
              </a:rPr>
              <a:t>Ansvar for:</a:t>
            </a:r>
            <a:br>
              <a:rPr lang="nb-NO" sz="1000" dirty="0" smtClean="0">
                <a:solidFill>
                  <a:srgbClr val="FFFFFF"/>
                </a:solidFill>
              </a:rPr>
            </a:br>
            <a:r>
              <a:rPr lang="nb-NO" sz="1000" dirty="0" smtClean="0">
                <a:solidFill>
                  <a:srgbClr val="FFFFFF"/>
                </a:solidFill>
              </a:rPr>
              <a:t>Prosjekt, </a:t>
            </a:r>
            <a:r>
              <a:rPr lang="nb-NO" sz="1000" dirty="0" err="1" smtClean="0">
                <a:solidFill>
                  <a:srgbClr val="FFFFFF"/>
                </a:solidFill>
              </a:rPr>
              <a:t>forskingsgrupper</a:t>
            </a:r>
            <a:r>
              <a:rPr lang="nb-NO" sz="1000" dirty="0" smtClean="0">
                <a:solidFill>
                  <a:srgbClr val="FFFFFF"/>
                </a:solidFill>
              </a:rPr>
              <a:t>, masterprogram, innovasjon</a:t>
            </a:r>
            <a:endParaRPr lang="nb-NO" sz="1000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gray">
          <a:xfrm>
            <a:off x="3829850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Dekan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gray">
          <a:xfrm>
            <a:off x="434685" y="3398616"/>
            <a:ext cx="3683105" cy="709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sjukepleie og xxx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endParaRPr lang="nb-NO" sz="1200" b="1" dirty="0" smtClean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4321046" y="3398616"/>
            <a:ext cx="3683105" cy="709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fysioterapi, ergoterapi og radiografi</a:t>
            </a:r>
          </a:p>
          <a:p>
            <a:pPr lvl="0" algn="ctr">
              <a:lnSpc>
                <a:spcPct val="106000"/>
              </a:lnSpc>
            </a:pPr>
            <a:endParaRPr lang="nb-NO" sz="1400" b="1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8191863" y="3406693"/>
            <a:ext cx="3683105" cy="7011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Institutt for barnevern, sosialfag og vernepleie</a:t>
            </a:r>
          </a:p>
          <a:p>
            <a:pPr lvl="0">
              <a:lnSpc>
                <a:spcPct val="106000"/>
              </a:lnSpc>
            </a:pPr>
            <a:endParaRPr lang="nb-NO" sz="1200" dirty="0">
              <a:solidFill>
                <a:srgbClr val="FFFFFF"/>
              </a:solidFill>
            </a:endParaRPr>
          </a:p>
          <a:p>
            <a:pPr lvl="0">
              <a:lnSpc>
                <a:spcPct val="106000"/>
              </a:lnSpc>
            </a:pPr>
            <a:endParaRPr lang="nb-NO" sz="800" b="1" noProof="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gray">
          <a:xfrm>
            <a:off x="426965" y="1314470"/>
            <a:ext cx="3683105" cy="1335787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dirty="0">
                <a:solidFill>
                  <a:schemeClr val="bg1"/>
                </a:solidFill>
              </a:rPr>
              <a:t>Prodekan</a:t>
            </a:r>
            <a:r>
              <a:rPr lang="nb-NO" sz="1200" dirty="0">
                <a:solidFill>
                  <a:schemeClr val="bg1"/>
                </a:solidFill>
              </a:rPr>
              <a:t/>
            </a:r>
            <a:br>
              <a:rPr lang="nb-NO" sz="1200" dirty="0">
                <a:solidFill>
                  <a:schemeClr val="bg1"/>
                </a:solidFill>
              </a:rPr>
            </a:br>
            <a:r>
              <a:rPr lang="nb-NO" sz="1050" dirty="0">
                <a:solidFill>
                  <a:schemeClr val="bg1"/>
                </a:solidFill>
              </a:rPr>
              <a:t>U</a:t>
            </a:r>
            <a:r>
              <a:rPr lang="nb-NO" sz="1050" dirty="0" smtClean="0">
                <a:solidFill>
                  <a:schemeClr val="bg1"/>
                </a:solidFill>
              </a:rPr>
              <a:t>tdanning</a:t>
            </a:r>
            <a:br>
              <a:rPr lang="nb-NO" sz="1050" dirty="0" smtClean="0">
                <a:solidFill>
                  <a:schemeClr val="bg1"/>
                </a:solidFill>
              </a:rPr>
            </a:br>
            <a:r>
              <a:rPr lang="nb-NO" sz="1000" dirty="0" smtClean="0">
                <a:solidFill>
                  <a:schemeClr val="bg1"/>
                </a:solidFill>
              </a:rPr>
              <a:t>Ansvar for:</a:t>
            </a:r>
            <a:br>
              <a:rPr lang="nb-NO" sz="1000" dirty="0" smtClean="0">
                <a:solidFill>
                  <a:schemeClr val="bg1"/>
                </a:solidFill>
              </a:rPr>
            </a:br>
            <a:r>
              <a:rPr lang="nb-NO" sz="1000" dirty="0" smtClean="0">
                <a:solidFill>
                  <a:schemeClr val="bg1"/>
                </a:solidFill>
              </a:rPr>
              <a:t>Bachelorprogram | Pedagogisk utvikling</a:t>
            </a:r>
            <a:br>
              <a:rPr lang="nb-NO" sz="1000" dirty="0" smtClean="0">
                <a:solidFill>
                  <a:schemeClr val="bg1"/>
                </a:solidFill>
              </a:rPr>
            </a:br>
            <a:r>
              <a:rPr lang="nb-NO" sz="1000" dirty="0" smtClean="0">
                <a:solidFill>
                  <a:schemeClr val="bg1"/>
                </a:solidFill>
              </a:rPr>
              <a:t>E-læring | Internasjonalisering</a:t>
            </a:r>
          </a:p>
        </p:txBody>
      </p:sp>
      <p:sp>
        <p:nvSpPr>
          <p:cNvPr id="25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2b</a:t>
            </a:r>
            <a:br>
              <a:rPr lang="nb-NO" dirty="0" smtClean="0"/>
            </a:br>
            <a:r>
              <a:rPr lang="nb-NO" sz="1800" dirty="0" smtClean="0"/>
              <a:t>Leiing</a:t>
            </a:r>
            <a:endParaRPr lang="nb-NO" sz="1800" dirty="0"/>
          </a:p>
        </p:txBody>
      </p:sp>
      <p:sp>
        <p:nvSpPr>
          <p:cNvPr id="20" name="Rectangle 19"/>
          <p:cNvSpPr/>
          <p:nvPr/>
        </p:nvSpPr>
        <p:spPr bwMode="gray">
          <a:xfrm>
            <a:off x="434686" y="4713232"/>
            <a:ext cx="3683105" cy="8139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 smtClean="0">
                <a:solidFill>
                  <a:schemeClr val="bg1"/>
                </a:solidFill>
              </a:rPr>
              <a:t>Assisterande</a:t>
            </a:r>
            <a:r>
              <a:rPr lang="nb-NO" sz="1200" dirty="0" smtClean="0">
                <a:solidFill>
                  <a:schemeClr val="bg1"/>
                </a:solidFill>
              </a:rPr>
              <a:t> </a:t>
            </a:r>
            <a:r>
              <a:rPr lang="nb-NO" sz="1200" dirty="0" err="1" smtClean="0">
                <a:solidFill>
                  <a:schemeClr val="bg1"/>
                </a:solidFill>
              </a:rPr>
              <a:t>instituttleiar</a:t>
            </a:r>
            <a:endParaRPr lang="nb-NO" sz="12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dirty="0" err="1" smtClean="0">
                <a:solidFill>
                  <a:schemeClr val="bg1"/>
                </a:solidFill>
              </a:rPr>
              <a:t>Personalleiar</a:t>
            </a:r>
            <a:r>
              <a:rPr lang="nb-NO" sz="1100" dirty="0" smtClean="0">
                <a:solidFill>
                  <a:schemeClr val="bg1"/>
                </a:solidFill>
              </a:rPr>
              <a:t> med ansvar for:</a:t>
            </a:r>
            <a:br>
              <a:rPr lang="nb-NO" sz="1100" dirty="0" smtClean="0">
                <a:solidFill>
                  <a:schemeClr val="bg1"/>
                </a:solidFill>
              </a:rPr>
            </a:br>
            <a:endParaRPr lang="nb-NO" sz="1050" dirty="0" smtClean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4317133" y="4713232"/>
            <a:ext cx="3683105" cy="8139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>
                <a:solidFill>
                  <a:schemeClr val="bg1"/>
                </a:solidFill>
              </a:rPr>
              <a:t>Instituttleiar</a:t>
            </a:r>
            <a:endParaRPr lang="nb-NO" sz="1400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 smtClean="0">
                <a:solidFill>
                  <a:schemeClr val="bg1"/>
                </a:solidFill>
              </a:rPr>
              <a:t>instituttleiar</a:t>
            </a:r>
            <a:endParaRPr lang="nb-NO" sz="1200" dirty="0" smtClean="0">
              <a:solidFill>
                <a:schemeClr val="bg1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100" dirty="0" err="1">
                <a:solidFill>
                  <a:schemeClr val="bg1"/>
                </a:solidFill>
              </a:rPr>
              <a:t>Personalleiar</a:t>
            </a:r>
            <a:r>
              <a:rPr lang="nb-NO" sz="1100" dirty="0">
                <a:solidFill>
                  <a:schemeClr val="bg1"/>
                </a:solidFill>
              </a:rPr>
              <a:t> med ansvar for:</a:t>
            </a:r>
            <a:br>
              <a:rPr lang="nb-NO" sz="1100" dirty="0">
                <a:solidFill>
                  <a:schemeClr val="bg1"/>
                </a:solidFill>
              </a:rPr>
            </a:b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8191863" y="4713232"/>
            <a:ext cx="3683105" cy="8075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>
                <a:solidFill>
                  <a:schemeClr val="bg1"/>
                </a:solidFill>
              </a:rPr>
              <a:t>Instituttleiar</a:t>
            </a:r>
            <a:endParaRPr lang="nb-NO" sz="1400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 smtClean="0">
                <a:solidFill>
                  <a:schemeClr val="bg1"/>
                </a:solidFill>
              </a:rPr>
              <a:t>instituttleiar</a:t>
            </a:r>
            <a:endParaRPr lang="nb-NO" sz="1000" dirty="0" smtClean="0">
              <a:solidFill>
                <a:schemeClr val="bg1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100" dirty="0" err="1">
                <a:solidFill>
                  <a:schemeClr val="bg1"/>
                </a:solidFill>
              </a:rPr>
              <a:t>Personalleiar</a:t>
            </a:r>
            <a:r>
              <a:rPr lang="nb-NO" sz="1100" dirty="0">
                <a:solidFill>
                  <a:schemeClr val="bg1"/>
                </a:solidFill>
              </a:rPr>
              <a:t> med ansvar for:</a:t>
            </a:r>
            <a:br>
              <a:rPr lang="nb-NO" sz="1100" dirty="0">
                <a:solidFill>
                  <a:schemeClr val="bg1"/>
                </a:solidFill>
              </a:rPr>
            </a:b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gray">
          <a:xfrm>
            <a:off x="8191862" y="1320158"/>
            <a:ext cx="3660910" cy="133578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>
              <a:spcAft>
                <a:spcPts val="1333"/>
              </a:spcAft>
              <a:buSzPct val="100000"/>
            </a:pPr>
            <a:r>
              <a:rPr lang="nb-NO" sz="1600" dirty="0">
                <a:solidFill>
                  <a:srgbClr val="FFFFFF"/>
                </a:solidFill>
              </a:rPr>
              <a:t>Prodekan</a:t>
            </a:r>
            <a:r>
              <a:rPr lang="nb-NO" sz="1200" dirty="0">
                <a:solidFill>
                  <a:srgbClr val="FFFFFF"/>
                </a:solidFill>
              </a:rPr>
              <a:t/>
            </a:r>
            <a:br>
              <a:rPr lang="nb-NO" sz="1200" dirty="0">
                <a:solidFill>
                  <a:srgbClr val="FFFFFF"/>
                </a:solidFill>
              </a:rPr>
            </a:br>
            <a:r>
              <a:rPr lang="nb-NO" sz="1050" dirty="0" smtClean="0">
                <a:solidFill>
                  <a:srgbClr val="FFFFFF"/>
                </a:solidFill>
              </a:rPr>
              <a:t>Forsking</a:t>
            </a:r>
            <a:r>
              <a:rPr lang="nb-NO" sz="1050" dirty="0">
                <a:solidFill>
                  <a:srgbClr val="FFFFFF"/>
                </a:solidFill>
              </a:rPr>
              <a:t/>
            </a:r>
            <a:br>
              <a:rPr lang="nb-NO" sz="1050" dirty="0">
                <a:solidFill>
                  <a:srgbClr val="FFFFFF"/>
                </a:solidFill>
              </a:rPr>
            </a:br>
            <a:r>
              <a:rPr lang="nb-NO" sz="1000" dirty="0" smtClean="0">
                <a:solidFill>
                  <a:srgbClr val="FFFFFF"/>
                </a:solidFill>
              </a:rPr>
              <a:t>Ansvar </a:t>
            </a:r>
            <a:r>
              <a:rPr lang="nb-NO" sz="1000" dirty="0">
                <a:solidFill>
                  <a:srgbClr val="FFFFFF"/>
                </a:solidFill>
              </a:rPr>
              <a:t>for:</a:t>
            </a:r>
            <a:br>
              <a:rPr lang="nb-NO" sz="1000" dirty="0">
                <a:solidFill>
                  <a:srgbClr val="FFFFFF"/>
                </a:solidFill>
              </a:rPr>
            </a:br>
            <a:r>
              <a:rPr lang="nb-NO" sz="1000" dirty="0" smtClean="0">
                <a:solidFill>
                  <a:srgbClr val="FFFFFF"/>
                </a:solidFill>
              </a:rPr>
              <a:t>Samfunnskontakt, FOU og utdanning | praksis | EVU | </a:t>
            </a:r>
            <a:r>
              <a:rPr lang="nb-NO" sz="1000" dirty="0" err="1" smtClean="0">
                <a:solidFill>
                  <a:srgbClr val="FFFFFF"/>
                </a:solidFill>
              </a:rPr>
              <a:t>tverrfagleg</a:t>
            </a:r>
            <a:r>
              <a:rPr lang="nb-NO" sz="1000" dirty="0" smtClean="0">
                <a:solidFill>
                  <a:srgbClr val="FFFFFF"/>
                </a:solidFill>
              </a:rPr>
              <a:t> arbeid internt | felles læringsopplegg</a:t>
            </a:r>
            <a:endParaRPr lang="nb-NO" sz="1000" dirty="0">
              <a:solidFill>
                <a:srgbClr val="FFFFFF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gray">
          <a:xfrm>
            <a:off x="434686" y="5523608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50" name="Rectangle 49"/>
          <p:cNvSpPr/>
          <p:nvPr/>
        </p:nvSpPr>
        <p:spPr bwMode="gray">
          <a:xfrm>
            <a:off x="1707078" y="5523608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51" name="Rectangle 50"/>
          <p:cNvSpPr/>
          <p:nvPr/>
        </p:nvSpPr>
        <p:spPr bwMode="gray">
          <a:xfrm>
            <a:off x="2959592" y="5523608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2283392" y="3263362"/>
            <a:ext cx="7840331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 bwMode="gray">
          <a:xfrm>
            <a:off x="4313393" y="5520823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68" name="Rectangle 67"/>
          <p:cNvSpPr/>
          <p:nvPr/>
        </p:nvSpPr>
        <p:spPr bwMode="gray">
          <a:xfrm>
            <a:off x="5575846" y="5520823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69" name="Rectangle 68"/>
          <p:cNvSpPr/>
          <p:nvPr/>
        </p:nvSpPr>
        <p:spPr bwMode="gray">
          <a:xfrm>
            <a:off x="6848238" y="5520823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  <p:sp>
        <p:nvSpPr>
          <p:cNvPr id="70" name="Rectangle 69"/>
          <p:cNvSpPr/>
          <p:nvPr/>
        </p:nvSpPr>
        <p:spPr bwMode="gray">
          <a:xfrm>
            <a:off x="8191863" y="5516902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71" name="Rectangle 70"/>
          <p:cNvSpPr/>
          <p:nvPr/>
        </p:nvSpPr>
        <p:spPr bwMode="gray">
          <a:xfrm>
            <a:off x="9464255" y="5516902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72" name="Rectangle 71"/>
          <p:cNvSpPr/>
          <p:nvPr/>
        </p:nvSpPr>
        <p:spPr bwMode="gray">
          <a:xfrm>
            <a:off x="10736647" y="5516902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  <p:sp>
        <p:nvSpPr>
          <p:cNvPr id="73" name="Rectangle 72"/>
          <p:cNvSpPr/>
          <p:nvPr/>
        </p:nvSpPr>
        <p:spPr bwMode="gray">
          <a:xfrm>
            <a:off x="434686" y="4104046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74" name="Rectangle 73"/>
          <p:cNvSpPr/>
          <p:nvPr/>
        </p:nvSpPr>
        <p:spPr bwMode="gray">
          <a:xfrm>
            <a:off x="1707078" y="4104046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75" name="Rectangle 74"/>
          <p:cNvSpPr/>
          <p:nvPr/>
        </p:nvSpPr>
        <p:spPr bwMode="gray">
          <a:xfrm>
            <a:off x="2959592" y="4104046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  <p:sp>
        <p:nvSpPr>
          <p:cNvPr id="76" name="Rectangle 75"/>
          <p:cNvSpPr/>
          <p:nvPr/>
        </p:nvSpPr>
        <p:spPr bwMode="gray">
          <a:xfrm>
            <a:off x="4313393" y="4101261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77" name="Rectangle 76"/>
          <p:cNvSpPr/>
          <p:nvPr/>
        </p:nvSpPr>
        <p:spPr bwMode="gray">
          <a:xfrm>
            <a:off x="5575846" y="4101261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78" name="Rectangle 77"/>
          <p:cNvSpPr/>
          <p:nvPr/>
        </p:nvSpPr>
        <p:spPr bwMode="gray">
          <a:xfrm>
            <a:off x="6848238" y="4101261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  <p:sp>
        <p:nvSpPr>
          <p:cNvPr id="79" name="Rectangle 78"/>
          <p:cNvSpPr/>
          <p:nvPr/>
        </p:nvSpPr>
        <p:spPr bwMode="gray">
          <a:xfrm>
            <a:off x="8191863" y="4097340"/>
            <a:ext cx="1152000" cy="33077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Utdanning</a:t>
            </a:r>
          </a:p>
        </p:txBody>
      </p:sp>
      <p:sp>
        <p:nvSpPr>
          <p:cNvPr id="80" name="Rectangle 79"/>
          <p:cNvSpPr/>
          <p:nvPr/>
        </p:nvSpPr>
        <p:spPr bwMode="gray">
          <a:xfrm>
            <a:off x="9464255" y="4097340"/>
            <a:ext cx="1152000" cy="3307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FOU</a:t>
            </a:r>
          </a:p>
        </p:txBody>
      </p:sp>
      <p:sp>
        <p:nvSpPr>
          <p:cNvPr id="81" name="Rectangle 80"/>
          <p:cNvSpPr/>
          <p:nvPr/>
        </p:nvSpPr>
        <p:spPr bwMode="gray">
          <a:xfrm>
            <a:off x="10736647" y="4097340"/>
            <a:ext cx="1152000" cy="330777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dirty="0" smtClean="0">
                <a:solidFill>
                  <a:schemeClr val="bg1"/>
                </a:solidFill>
              </a:rPr>
              <a:t>Samhandling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77055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142"/>
          <p:cNvCxnSpPr/>
          <p:nvPr/>
        </p:nvCxnSpPr>
        <p:spPr>
          <a:xfrm flipV="1">
            <a:off x="11503133" y="4365491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42"/>
          <p:cNvCxnSpPr/>
          <p:nvPr/>
        </p:nvCxnSpPr>
        <p:spPr>
          <a:xfrm flipV="1">
            <a:off x="4565413" y="443009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08"/>
          <p:cNvCxnSpPr/>
          <p:nvPr/>
        </p:nvCxnSpPr>
        <p:spPr>
          <a:xfrm flipH="1" flipV="1">
            <a:off x="1588711" y="443009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6501895" y="2852743"/>
            <a:ext cx="0" cy="2015829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481847" y="2869852"/>
            <a:ext cx="0" cy="199872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65413" y="1290442"/>
            <a:ext cx="0" cy="3361516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44144" y="1301735"/>
            <a:ext cx="0" cy="3566837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558463" y="1301735"/>
            <a:ext cx="0" cy="3566837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592659" y="1290442"/>
            <a:ext cx="0" cy="357813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gray">
          <a:xfrm>
            <a:off x="3770971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6059675" y="903249"/>
            <a:ext cx="0" cy="387193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580323" y="1301735"/>
            <a:ext cx="8969810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 bwMode="gray">
          <a:xfrm>
            <a:off x="149017" y="3722990"/>
            <a:ext cx="2875332" cy="62754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b="1" dirty="0" err="1" smtClean="0">
                <a:solidFill>
                  <a:schemeClr val="bg1"/>
                </a:solidFill>
              </a:rPr>
              <a:t>Tverrfaglege</a:t>
            </a:r>
            <a:r>
              <a:rPr lang="nb-NO" sz="1100" b="1" dirty="0" smtClean="0">
                <a:solidFill>
                  <a:schemeClr val="bg1"/>
                </a:solidFill>
              </a:rPr>
              <a:t> master og EVU</a:t>
            </a:r>
            <a:endParaRPr lang="nb-NO" sz="500" b="1" noProof="0" dirty="0">
              <a:solidFill>
                <a:schemeClr val="bg1"/>
              </a:solidFill>
            </a:endParaRPr>
          </a:p>
        </p:txBody>
      </p:sp>
      <p:sp>
        <p:nvSpPr>
          <p:cNvPr id="26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3</a:t>
            </a:r>
            <a:br>
              <a:rPr lang="nb-NO" dirty="0" smtClean="0"/>
            </a:br>
            <a:r>
              <a:rPr lang="nb-NO" sz="1800" dirty="0" smtClean="0"/>
              <a:t>Struktur og </a:t>
            </a:r>
            <a:r>
              <a:rPr lang="nb-NO" sz="1800" dirty="0" err="1" smtClean="0"/>
              <a:t>innhald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58" name="Rectangle 57"/>
          <p:cNvSpPr/>
          <p:nvPr/>
        </p:nvSpPr>
        <p:spPr bwMode="gray">
          <a:xfrm>
            <a:off x="169290" y="1492084"/>
            <a:ext cx="2875332" cy="114187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sjukepleie og xxx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00" b="1" dirty="0" smtClean="0">
                <a:solidFill>
                  <a:schemeClr val="bg1"/>
                </a:solidFill>
              </a:rPr>
              <a:t>90 tilsette | </a:t>
            </a:r>
            <a:r>
              <a:rPr lang="nb-NO" sz="1000" b="1" dirty="0" err="1" smtClean="0">
                <a:solidFill>
                  <a:schemeClr val="bg1"/>
                </a:solidFill>
              </a:rPr>
              <a:t>X</a:t>
            </a:r>
            <a:r>
              <a:rPr lang="nb-NO" sz="1000" b="1" dirty="0" smtClean="0">
                <a:solidFill>
                  <a:schemeClr val="bg1"/>
                </a:solidFill>
              </a:rPr>
              <a:t> </a:t>
            </a:r>
            <a:r>
              <a:rPr lang="nb-NO" sz="1000" b="1" dirty="0" err="1" smtClean="0">
                <a:solidFill>
                  <a:schemeClr val="bg1"/>
                </a:solidFill>
              </a:rPr>
              <a:t>bachelorstudentar</a:t>
            </a:r>
            <a:r>
              <a:rPr lang="nb-NO" sz="1000" b="1" dirty="0" smtClean="0">
                <a:solidFill>
                  <a:schemeClr val="bg1"/>
                </a:solidFill>
              </a:rPr>
              <a:t/>
            </a:r>
            <a:br>
              <a:rPr lang="nb-NO" sz="100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Campus: Førde, Stord og </a:t>
            </a:r>
            <a:br>
              <a:rPr lang="nb-NO" sz="100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Haugesund</a:t>
            </a:r>
            <a:endParaRPr lang="nb-NO" sz="11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149017" y="2919381"/>
            <a:ext cx="2875332" cy="64250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b="1" noProof="0" dirty="0" smtClean="0">
                <a:solidFill>
                  <a:schemeClr val="bg1"/>
                </a:solidFill>
              </a:rPr>
              <a:t>Sjukepleie – bachelor </a:t>
            </a:r>
            <a:br>
              <a:rPr lang="nb-NO" sz="1050" b="1" noProof="0" dirty="0" smtClean="0">
                <a:solidFill>
                  <a:schemeClr val="bg1"/>
                </a:solidFill>
              </a:rPr>
            </a:br>
            <a:r>
              <a:rPr lang="nb-NO" sz="1050" b="1" dirty="0" smtClean="0">
                <a:solidFill>
                  <a:schemeClr val="bg1"/>
                </a:solidFill>
              </a:rPr>
              <a:t>Heiltid | desentralisert | deltid 4 år</a:t>
            </a:r>
            <a:endParaRPr lang="nb-NO" sz="1050" b="1" noProof="0" dirty="0" smtClean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6056768" y="1493184"/>
            <a:ext cx="2880001" cy="1131627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fysioterapi, ergoterapi og radiografi</a:t>
            </a:r>
          </a:p>
          <a:p>
            <a:pPr lvl="0" algn="ctr">
              <a:lnSpc>
                <a:spcPct val="106000"/>
              </a:lnSpc>
            </a:pPr>
            <a:r>
              <a:rPr lang="nb-NO" sz="1050" b="1" dirty="0" smtClean="0">
                <a:solidFill>
                  <a:srgbClr val="FFFFFF"/>
                </a:solidFill>
              </a:rPr>
              <a:t>60 </a:t>
            </a:r>
            <a:r>
              <a:rPr lang="nb-NO" sz="1050" b="1" dirty="0">
                <a:solidFill>
                  <a:srgbClr val="FFFFFF"/>
                </a:solidFill>
              </a:rPr>
              <a:t>tilsette | </a:t>
            </a:r>
            <a:r>
              <a:rPr lang="nb-NO" sz="1050" b="1" dirty="0" smtClean="0">
                <a:solidFill>
                  <a:srgbClr val="FFFFFF"/>
                </a:solidFill>
              </a:rPr>
              <a:t>750 </a:t>
            </a:r>
            <a:r>
              <a:rPr lang="nb-NO" sz="1050" b="1" dirty="0" err="1" smtClean="0">
                <a:solidFill>
                  <a:srgbClr val="FFFFFF"/>
                </a:solidFill>
              </a:rPr>
              <a:t>bachelorstudentar</a:t>
            </a:r>
            <a:endParaRPr lang="nb-NO" sz="1100" b="1" dirty="0" smtClean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000" b="1" dirty="0">
                <a:solidFill>
                  <a:srgbClr val="FFFFFF"/>
                </a:solidFill>
              </a:rPr>
              <a:t>Campus</a:t>
            </a:r>
            <a:r>
              <a:rPr lang="nb-NO" sz="1000" b="1" dirty="0" smtClean="0">
                <a:solidFill>
                  <a:srgbClr val="FFFFFF"/>
                </a:solidFill>
              </a:rPr>
              <a:t>: Bergen</a:t>
            </a:r>
            <a:endParaRPr lang="nb-NO" sz="1400" b="1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gray">
          <a:xfrm>
            <a:off x="6068824" y="2921129"/>
            <a:ext cx="900000" cy="64075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Radiografi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gray">
          <a:xfrm>
            <a:off x="7044332" y="2919382"/>
            <a:ext cx="900000" cy="642502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Fysioterapi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noProof="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gray">
          <a:xfrm>
            <a:off x="8036769" y="2930396"/>
            <a:ext cx="900000" cy="631487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  <a:br>
              <a:rPr lang="nb-NO" sz="900" b="1" noProof="0" dirty="0" smtClean="0">
                <a:solidFill>
                  <a:schemeClr val="bg1"/>
                </a:solidFill>
              </a:rPr>
            </a:br>
            <a:r>
              <a:rPr lang="nb-NO" sz="900" b="1" noProof="0" dirty="0" smtClean="0">
                <a:solidFill>
                  <a:schemeClr val="bg1"/>
                </a:solidFill>
              </a:rPr>
              <a:t>Ergoterapi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noProof="0" dirty="0" smtClean="0">
                <a:solidFill>
                  <a:schemeClr val="bg1"/>
                </a:solidFill>
              </a:rPr>
              <a:t>		</a:t>
            </a:r>
            <a:endParaRPr lang="nb-NO" sz="300" noProof="0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501895" y="2851120"/>
            <a:ext cx="1984873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gray">
          <a:xfrm>
            <a:off x="6056768" y="3723652"/>
            <a:ext cx="2880001" cy="641840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b="1" noProof="0" dirty="0" smtClean="0">
                <a:solidFill>
                  <a:schemeClr val="bg1"/>
                </a:solidFill>
              </a:rPr>
              <a:t>Masterutdanningar og EVU</a:t>
            </a:r>
            <a:endParaRPr lang="nb-NO" sz="1100" b="1" noProof="0" dirty="0">
              <a:solidFill>
                <a:schemeClr val="bg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9584600" y="2851120"/>
            <a:ext cx="0" cy="2017452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507895" y="2857807"/>
            <a:ext cx="0" cy="209188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9584600" y="2864795"/>
            <a:ext cx="1931067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 bwMode="gray">
          <a:xfrm>
            <a:off x="9120122" y="1493185"/>
            <a:ext cx="2880000" cy="1140774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barnevern, sosialfag og vernepleie</a:t>
            </a:r>
          </a:p>
          <a:p>
            <a:pPr lvl="0" algn="ctr">
              <a:lnSpc>
                <a:spcPct val="106000"/>
              </a:lnSpc>
            </a:pPr>
            <a:r>
              <a:rPr lang="nb-NO" sz="1050" b="1" dirty="0" smtClean="0">
                <a:solidFill>
                  <a:srgbClr val="FFFFFF"/>
                </a:solidFill>
              </a:rPr>
              <a:t>90 </a:t>
            </a:r>
            <a:r>
              <a:rPr lang="nb-NO" sz="1050" b="1" dirty="0">
                <a:solidFill>
                  <a:srgbClr val="FFFFFF"/>
                </a:solidFill>
              </a:rPr>
              <a:t>tilsette </a:t>
            </a:r>
            <a:r>
              <a:rPr lang="nb-NO" sz="1050" b="1" dirty="0" smtClean="0">
                <a:solidFill>
                  <a:srgbClr val="FFFFFF"/>
                </a:solidFill>
              </a:rPr>
              <a:t>| 830 </a:t>
            </a:r>
            <a:r>
              <a:rPr lang="nb-NO" sz="1050" b="1" dirty="0" err="1" smtClean="0">
                <a:solidFill>
                  <a:srgbClr val="FFFFFF"/>
                </a:solidFill>
              </a:rPr>
              <a:t>bachelorstudentar</a:t>
            </a:r>
            <a:endParaRPr lang="nb-NO" sz="1050" b="1" dirty="0" smtClean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r>
              <a:rPr lang="nb-NO" sz="1000" b="1" dirty="0">
                <a:solidFill>
                  <a:srgbClr val="FFFFFF"/>
                </a:solidFill>
              </a:rPr>
              <a:t>Campus: </a:t>
            </a:r>
            <a:r>
              <a:rPr lang="nb-NO" sz="1000" b="1" dirty="0" smtClean="0">
                <a:solidFill>
                  <a:srgbClr val="FFFFFF"/>
                </a:solidFill>
              </a:rPr>
              <a:t>Bergen og Sogndal</a:t>
            </a:r>
            <a:endParaRPr lang="nb-NO" sz="1400" b="1" dirty="0">
              <a:solidFill>
                <a:srgbClr val="FFFFFF"/>
              </a:solidFill>
            </a:endParaRPr>
          </a:p>
          <a:p>
            <a:pPr lvl="0" algn="ctr">
              <a:lnSpc>
                <a:spcPct val="106000"/>
              </a:lnSpc>
            </a:pPr>
            <a:endParaRPr lang="nb-NO" sz="1100" b="1" dirty="0" smtClean="0">
              <a:solidFill>
                <a:srgbClr val="FFFFFF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800" b="1" noProof="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gray">
          <a:xfrm>
            <a:off x="9120122" y="2930396"/>
            <a:ext cx="928955" cy="612333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Vernepleie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10093986" y="2930396"/>
            <a:ext cx="928955" cy="612333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Sosialfag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900" b="1" noProof="0" dirty="0" smtClean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gray">
          <a:xfrm>
            <a:off x="11067850" y="2930396"/>
            <a:ext cx="928955" cy="612333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Bachelor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Barnevern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900" b="1" noProof="0" dirty="0" smtClean="0">
                <a:solidFill>
                  <a:schemeClr val="bg1"/>
                </a:solidFill>
              </a:rPr>
              <a:t>	</a:t>
            </a: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dirty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900" noProof="0" dirty="0" smtClean="0">
              <a:solidFill>
                <a:schemeClr val="bg1"/>
              </a:solidFill>
            </a:endParaRPr>
          </a:p>
          <a:p>
            <a:pPr marL="171450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300" noProof="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gray">
          <a:xfrm>
            <a:off x="9120122" y="3722990"/>
            <a:ext cx="2876684" cy="642501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b="1" noProof="0" dirty="0" smtClean="0">
                <a:solidFill>
                  <a:schemeClr val="bg1"/>
                </a:solidFill>
              </a:rPr>
              <a:t>Masterutdanningar og EVU</a:t>
            </a:r>
            <a:endParaRPr lang="nb-NO" sz="1100" b="1" noProof="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gray">
          <a:xfrm>
            <a:off x="3104016" y="1493184"/>
            <a:ext cx="2875332" cy="114187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sjukepleie og xxx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b="1" dirty="0" smtClean="0">
                <a:solidFill>
                  <a:schemeClr val="bg1"/>
                </a:solidFill>
              </a:rPr>
              <a:t>120 </a:t>
            </a:r>
            <a:r>
              <a:rPr lang="nb-NO" sz="1000" b="1" dirty="0" smtClean="0">
                <a:solidFill>
                  <a:schemeClr val="bg1"/>
                </a:solidFill>
              </a:rPr>
              <a:t>tilsette</a:t>
            </a:r>
            <a:r>
              <a:rPr lang="nb-NO" sz="1050" b="1" dirty="0" smtClean="0">
                <a:solidFill>
                  <a:schemeClr val="bg1"/>
                </a:solidFill>
              </a:rPr>
              <a:t> | x </a:t>
            </a:r>
            <a:r>
              <a:rPr lang="nb-NO" sz="1050" b="1" dirty="0" err="1" smtClean="0">
                <a:solidFill>
                  <a:schemeClr val="bg1"/>
                </a:solidFill>
              </a:rPr>
              <a:t>bachelorstudentar</a:t>
            </a:r>
            <a:r>
              <a:rPr lang="nb-NO" sz="1050" b="1" dirty="0" smtClean="0">
                <a:solidFill>
                  <a:schemeClr val="bg1"/>
                </a:solidFill>
              </a:rPr>
              <a:t/>
            </a:r>
            <a:br>
              <a:rPr lang="nb-NO" sz="105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Campus: Bergen</a:t>
            </a:r>
            <a:endParaRPr lang="nb-NO" sz="11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gray">
          <a:xfrm>
            <a:off x="3109576" y="2919382"/>
            <a:ext cx="2875332" cy="64250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50" b="1" noProof="0" dirty="0" smtClean="0">
                <a:solidFill>
                  <a:schemeClr val="bg1"/>
                </a:solidFill>
              </a:rPr>
              <a:t>Sjukepleie – bachelor </a:t>
            </a:r>
            <a:br>
              <a:rPr lang="nb-NO" sz="1050" b="1" noProof="0" dirty="0" smtClean="0">
                <a:solidFill>
                  <a:schemeClr val="bg1"/>
                </a:solidFill>
              </a:rPr>
            </a:br>
            <a:r>
              <a:rPr lang="nb-NO" sz="900" b="1" dirty="0" smtClean="0">
                <a:solidFill>
                  <a:schemeClr val="bg1"/>
                </a:solidFill>
              </a:rPr>
              <a:t>Heiltid | desentralisert | deltid 4 år</a:t>
            </a:r>
            <a:endParaRPr lang="nb-NO" sz="900" b="1" noProof="0" dirty="0" smtClean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gray">
          <a:xfrm>
            <a:off x="3114195" y="3722991"/>
            <a:ext cx="2875332" cy="64250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100" b="1" noProof="0" dirty="0" err="1" smtClean="0">
                <a:solidFill>
                  <a:schemeClr val="bg1"/>
                </a:solidFill>
              </a:rPr>
              <a:t>Monofaglege</a:t>
            </a:r>
            <a:r>
              <a:rPr lang="nb-NO" sz="1100" b="1" noProof="0" dirty="0" smtClean="0">
                <a:solidFill>
                  <a:schemeClr val="bg1"/>
                </a:solidFill>
              </a:rPr>
              <a:t> master og EVU</a:t>
            </a:r>
          </a:p>
        </p:txBody>
      </p:sp>
      <p:cxnSp>
        <p:nvCxnSpPr>
          <p:cNvPr id="42" name="Straight Connector 142"/>
          <p:cNvCxnSpPr/>
          <p:nvPr/>
        </p:nvCxnSpPr>
        <p:spPr>
          <a:xfrm flipV="1">
            <a:off x="6501895" y="4350537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42"/>
          <p:cNvCxnSpPr/>
          <p:nvPr/>
        </p:nvCxnSpPr>
        <p:spPr>
          <a:xfrm flipV="1">
            <a:off x="7544144" y="4350537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142"/>
          <p:cNvCxnSpPr/>
          <p:nvPr/>
        </p:nvCxnSpPr>
        <p:spPr>
          <a:xfrm flipV="1">
            <a:off x="10558463" y="4365491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142"/>
          <p:cNvCxnSpPr/>
          <p:nvPr/>
        </p:nvCxnSpPr>
        <p:spPr>
          <a:xfrm flipV="1">
            <a:off x="9584600" y="4479156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42"/>
          <p:cNvCxnSpPr/>
          <p:nvPr/>
        </p:nvCxnSpPr>
        <p:spPr>
          <a:xfrm flipV="1">
            <a:off x="8481847" y="4430095"/>
            <a:ext cx="0" cy="16200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72"/>
          <p:cNvSpPr/>
          <p:nvPr/>
        </p:nvSpPr>
        <p:spPr bwMode="gray">
          <a:xfrm>
            <a:off x="149017" y="4753816"/>
            <a:ext cx="11772000" cy="376132"/>
          </a:xfrm>
          <a:prstGeom prst="rect">
            <a:avLst/>
          </a:prstGeom>
          <a:solidFill>
            <a:srgbClr val="75787B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noProof="0" dirty="0" smtClean="0">
                <a:solidFill>
                  <a:schemeClr val="bg1"/>
                </a:solidFill>
              </a:rPr>
              <a:t>Fakultetsfelles master og EVU</a:t>
            </a:r>
            <a:endParaRPr lang="nb-NO" sz="1200" b="1" noProof="0" dirty="0">
              <a:solidFill>
                <a:schemeClr val="bg1"/>
              </a:solidFill>
            </a:endParaRPr>
          </a:p>
        </p:txBody>
      </p:sp>
      <p:sp>
        <p:nvSpPr>
          <p:cNvPr id="65" name="Rectangle 129"/>
          <p:cNvSpPr/>
          <p:nvPr/>
        </p:nvSpPr>
        <p:spPr bwMode="gray">
          <a:xfrm>
            <a:off x="156218" y="5289156"/>
            <a:ext cx="11763277" cy="436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err="1" smtClean="0">
                <a:solidFill>
                  <a:schemeClr val="bg1"/>
                </a:solidFill>
              </a:rPr>
              <a:t>Forskingsgrupper</a:t>
            </a:r>
            <a:r>
              <a:rPr lang="nb-NO" sz="1200" b="1" dirty="0" smtClean="0">
                <a:solidFill>
                  <a:schemeClr val="bg1"/>
                </a:solidFill>
              </a:rPr>
              <a:t>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  <p:sp>
        <p:nvSpPr>
          <p:cNvPr id="66" name="Rectangle 130"/>
          <p:cNvSpPr/>
          <p:nvPr/>
        </p:nvSpPr>
        <p:spPr bwMode="gray">
          <a:xfrm>
            <a:off x="156218" y="5851785"/>
            <a:ext cx="11763277" cy="436543"/>
          </a:xfrm>
          <a:prstGeom prst="rect">
            <a:avLst/>
          </a:prstGeom>
          <a:solidFill>
            <a:srgbClr val="00A3E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Fagmiljø på tvers av institutt</a:t>
            </a:r>
            <a:endParaRPr lang="nb-NO" sz="600" noProof="0" dirty="0">
              <a:solidFill>
                <a:schemeClr val="bg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73026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89283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think-cell Slide" r:id="rId6" imgW="473" imgH="470" progId="TCLayout.ActiveDocument.1">
                  <p:embed/>
                </p:oleObj>
              </mc:Choice>
              <mc:Fallback>
                <p:oleObj name="think-cell Slide" r:id="rId6" imgW="473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7449313" y="2095844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1315" y="2095844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356574" y="2084269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687513" y="2084269"/>
            <a:ext cx="0" cy="334800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gray">
          <a:xfrm>
            <a:off x="3770971" y="323385"/>
            <a:ext cx="4650058" cy="579864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noProof="0" dirty="0" smtClean="0">
                <a:solidFill>
                  <a:schemeClr val="bg1"/>
                </a:solidFill>
              </a:rPr>
              <a:t>Fakultet for Helse- og Sosialfag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600" b="1" dirty="0" smtClean="0">
                <a:solidFill>
                  <a:schemeClr val="bg1"/>
                </a:solidFill>
              </a:rPr>
              <a:t>Dekan</a:t>
            </a:r>
            <a:endParaRPr lang="nb-NO" sz="1600" b="1" noProof="0" dirty="0">
              <a:solidFill>
                <a:schemeClr val="bg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6059675" y="903249"/>
            <a:ext cx="7750" cy="118102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69775" y="2095844"/>
            <a:ext cx="8686799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 bwMode="gray">
          <a:xfrm>
            <a:off x="3141785" y="2278286"/>
            <a:ext cx="2702530" cy="8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sjukepleie og xxx</a:t>
            </a:r>
            <a:br>
              <a:rPr lang="nb-NO" sz="1200" b="1" dirty="0" smtClean="0">
                <a:solidFill>
                  <a:schemeClr val="bg1"/>
                </a:solidFill>
              </a:rPr>
            </a:br>
            <a:r>
              <a:rPr lang="nb-NO" sz="1000" b="1" dirty="0" smtClean="0">
                <a:solidFill>
                  <a:schemeClr val="bg1"/>
                </a:solidFill>
              </a:rPr>
              <a:t>Campus: Bergen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endParaRPr lang="nb-NO" sz="1050" b="1" dirty="0" smtClean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5975009" y="2286363"/>
            <a:ext cx="2700000" cy="82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fysioterapi, ergoterapi og radiografi</a:t>
            </a:r>
          </a:p>
          <a:p>
            <a:pPr lvl="0" algn="ctr">
              <a:lnSpc>
                <a:spcPct val="106000"/>
              </a:lnSpc>
            </a:pPr>
            <a:endParaRPr lang="nb-NO" sz="1100" b="1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8847051" y="2294440"/>
            <a:ext cx="2700000" cy="828000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barnevern, sosialfag og vernepleie</a:t>
            </a:r>
          </a:p>
          <a:p>
            <a:pPr lvl="0">
              <a:lnSpc>
                <a:spcPct val="106000"/>
              </a:lnSpc>
            </a:pPr>
            <a:endParaRPr lang="nb-NO" sz="1050" dirty="0">
              <a:solidFill>
                <a:srgbClr val="FFFFFF"/>
              </a:solidFill>
            </a:endParaRPr>
          </a:p>
          <a:p>
            <a:pPr lvl="0">
              <a:lnSpc>
                <a:spcPct val="106000"/>
              </a:lnSpc>
            </a:pPr>
            <a:endParaRPr lang="nb-NO" sz="600" b="1" noProof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224" y="1282503"/>
            <a:ext cx="21214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>
                <a:solidFill>
                  <a:schemeClr val="bg1"/>
                </a:solidFill>
              </a:rPr>
              <a:t/>
            </a:r>
            <a:br>
              <a:rPr lang="nb-NO" sz="1800" dirty="0">
                <a:solidFill>
                  <a:schemeClr val="bg1"/>
                </a:solidFill>
              </a:rPr>
            </a:br>
            <a:r>
              <a:rPr lang="nb-NO" sz="1400" dirty="0" smtClean="0">
                <a:solidFill>
                  <a:schemeClr val="bg1"/>
                </a:solidFill>
              </a:rPr>
              <a:t>Utdanning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1012" y="1262313"/>
            <a:ext cx="51864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>
                <a:solidFill>
                  <a:schemeClr val="bg1"/>
                </a:solidFill>
              </a:rPr>
              <a:t/>
            </a:r>
            <a:br>
              <a:rPr lang="nb-NO" sz="1800" dirty="0">
                <a:solidFill>
                  <a:schemeClr val="bg1"/>
                </a:solidFill>
              </a:rPr>
            </a:br>
            <a:r>
              <a:rPr lang="nb-NO" sz="1400" dirty="0">
                <a:solidFill>
                  <a:schemeClr val="bg1"/>
                </a:solidFill>
              </a:rPr>
              <a:t>S</a:t>
            </a:r>
            <a:r>
              <a:rPr lang="nb-NO" sz="1400" dirty="0" smtClean="0">
                <a:solidFill>
                  <a:schemeClr val="bg1"/>
                </a:solidFill>
              </a:rPr>
              <a:t>amhandling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30792" y="1290298"/>
            <a:ext cx="21214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800" noProof="0" dirty="0" smtClean="0">
                <a:solidFill>
                  <a:schemeClr val="bg1"/>
                </a:solidFill>
              </a:rPr>
              <a:t>Prodekan</a:t>
            </a:r>
            <a:r>
              <a:rPr lang="nb-NO" sz="1800" dirty="0" smtClean="0">
                <a:solidFill>
                  <a:schemeClr val="bg1"/>
                </a:solidFill>
              </a:rPr>
              <a:t/>
            </a:r>
            <a:br>
              <a:rPr lang="nb-NO" sz="1800" dirty="0" smtClean="0">
                <a:solidFill>
                  <a:schemeClr val="bg1"/>
                </a:solidFill>
              </a:rPr>
            </a:br>
            <a:r>
              <a:rPr lang="nb-NO" sz="1400" dirty="0" smtClean="0">
                <a:solidFill>
                  <a:schemeClr val="bg1"/>
                </a:solidFill>
              </a:rPr>
              <a:t>Forskning</a:t>
            </a:r>
            <a:endParaRPr lang="nb-NO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25" name="Title 2"/>
          <p:cNvSpPr txBox="1">
            <a:spLocks/>
          </p:cNvSpPr>
          <p:nvPr/>
        </p:nvSpPr>
        <p:spPr bwMode="gray">
          <a:xfrm>
            <a:off x="82296" y="47833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Modell 3</a:t>
            </a:r>
            <a:br>
              <a:rPr lang="nb-NO" dirty="0" smtClean="0"/>
            </a:br>
            <a:r>
              <a:rPr lang="nb-NO" sz="1800" dirty="0" smtClean="0"/>
              <a:t>Leiing</a:t>
            </a:r>
            <a:endParaRPr lang="nb-NO" sz="1800" dirty="0"/>
          </a:p>
        </p:txBody>
      </p:sp>
      <p:sp>
        <p:nvSpPr>
          <p:cNvPr id="20" name="Rectangle 19"/>
          <p:cNvSpPr/>
          <p:nvPr/>
        </p:nvSpPr>
        <p:spPr bwMode="gray">
          <a:xfrm>
            <a:off x="3143113" y="3192531"/>
            <a:ext cx="2700000" cy="11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>
                <a:solidFill>
                  <a:schemeClr val="bg1"/>
                </a:solidFill>
              </a:rPr>
              <a:t>instituttleiar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5975009" y="3208685"/>
            <a:ext cx="2700000" cy="1116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>
                <a:solidFill>
                  <a:schemeClr val="bg1"/>
                </a:solidFill>
              </a:rPr>
              <a:t>instituttleiar</a:t>
            </a:r>
            <a:endParaRPr lang="nb-NO" sz="1200" dirty="0">
              <a:solidFill>
                <a:schemeClr val="bg1"/>
              </a:solidFill>
            </a:endParaRPr>
          </a:p>
          <a:p>
            <a:pPr marL="781035" lvl="1" indent="-171450" algn="ctr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b-NO" sz="1050" dirty="0" smtClean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8847050" y="3208685"/>
            <a:ext cx="2700000" cy="1116000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>
                <a:solidFill>
                  <a:schemeClr val="bg1"/>
                </a:solidFill>
              </a:rPr>
              <a:t>instituttleiar</a:t>
            </a:r>
            <a:endParaRPr lang="nb-NO" sz="1200" dirty="0">
              <a:solidFill>
                <a:schemeClr val="bg1"/>
              </a:solidFill>
            </a:endParaRPr>
          </a:p>
          <a:p>
            <a:pPr lvl="1" algn="ctr">
              <a:lnSpc>
                <a:spcPct val="106000"/>
              </a:lnSpc>
            </a:pPr>
            <a:endParaRPr lang="nb-NO" sz="105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3144315" y="4408629"/>
            <a:ext cx="2700000" cy="7345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>
                <a:solidFill>
                  <a:schemeClr val="bg1"/>
                </a:solidFill>
              </a:rPr>
              <a:t>Studieprogramansvarleg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5971095" y="4416706"/>
            <a:ext cx="2700000" cy="7345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endParaRPr lang="nb-NO" sz="400" dirty="0" smtClean="0">
              <a:solidFill>
                <a:schemeClr val="bg1"/>
              </a:solidFill>
            </a:endParaRPr>
          </a:p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gray">
          <a:xfrm>
            <a:off x="8847050" y="4416706"/>
            <a:ext cx="2700000" cy="734537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endParaRPr lang="nb-NO" sz="400" dirty="0" smtClean="0">
              <a:solidFill>
                <a:schemeClr val="bg1"/>
              </a:solidFill>
            </a:endParaRPr>
          </a:p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</a:t>
            </a:r>
            <a:r>
              <a:rPr lang="nb-NO" sz="1200" dirty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gray">
          <a:xfrm>
            <a:off x="3144315" y="5274741"/>
            <a:ext cx="2700000" cy="3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100" dirty="0" err="1" smtClean="0">
                <a:solidFill>
                  <a:schemeClr val="bg1"/>
                </a:solidFill>
              </a:rPr>
              <a:t>Emneleiarar</a:t>
            </a:r>
            <a:r>
              <a:rPr lang="nb-NO" sz="1100" dirty="0" smtClean="0">
                <a:solidFill>
                  <a:schemeClr val="bg1"/>
                </a:solidFill>
              </a:rPr>
              <a:t>/ </a:t>
            </a:r>
            <a:r>
              <a:rPr lang="nb-NO" sz="11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 smtClean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gray">
          <a:xfrm>
            <a:off x="5971095" y="5266664"/>
            <a:ext cx="2700000" cy="41215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100" dirty="0" err="1" smtClean="0">
                <a:solidFill>
                  <a:schemeClr val="bg1"/>
                </a:solidFill>
              </a:rPr>
              <a:t>Emneleiarar</a:t>
            </a:r>
            <a:r>
              <a:rPr lang="nb-NO" sz="1100" dirty="0" smtClean="0">
                <a:solidFill>
                  <a:schemeClr val="bg1"/>
                </a:solidFill>
              </a:rPr>
              <a:t>/ </a:t>
            </a:r>
            <a:r>
              <a:rPr lang="nb-NO" sz="11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gray">
          <a:xfrm>
            <a:off x="8847050" y="5243264"/>
            <a:ext cx="2700000" cy="435554"/>
          </a:xfrm>
          <a:prstGeom prst="rect">
            <a:avLst/>
          </a:prstGeom>
          <a:solidFill>
            <a:srgbClr val="0097A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marL="0" lvl="1" algn="ctr">
              <a:lnSpc>
                <a:spcPct val="106000"/>
              </a:lnSpc>
            </a:pPr>
            <a:r>
              <a:rPr lang="nb-NO" sz="1100" dirty="0" err="1" smtClean="0">
                <a:solidFill>
                  <a:srgbClr val="FFFFFF"/>
                </a:solidFill>
              </a:rPr>
              <a:t>Emneleiarar</a:t>
            </a:r>
            <a:r>
              <a:rPr lang="nb-NO" sz="1100" dirty="0" smtClean="0">
                <a:solidFill>
                  <a:schemeClr val="bg1"/>
                </a:solidFill>
              </a:rPr>
              <a:t>/ </a:t>
            </a:r>
            <a:r>
              <a:rPr lang="nb-NO" sz="11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gray">
          <a:xfrm>
            <a:off x="283590" y="2270209"/>
            <a:ext cx="2700000" cy="8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200" b="1" dirty="0" smtClean="0">
                <a:solidFill>
                  <a:schemeClr val="bg1"/>
                </a:solidFill>
              </a:rPr>
              <a:t>Institutt for sjukepleie og xxx</a:t>
            </a: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000" b="1" dirty="0" smtClean="0">
                <a:solidFill>
                  <a:schemeClr val="bg1"/>
                </a:solidFill>
              </a:rPr>
              <a:t>Campus: Førde, Stord og Haugesund</a:t>
            </a:r>
          </a:p>
          <a:p>
            <a:pPr>
              <a:lnSpc>
                <a:spcPct val="106000"/>
              </a:lnSpc>
              <a:buFont typeface="Arial" pitchFamily="34" charset="0"/>
              <a:buNone/>
            </a:pPr>
            <a:endParaRPr lang="nb-NO" sz="1050" b="1" dirty="0" smtClean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gray">
          <a:xfrm>
            <a:off x="283590" y="3192531"/>
            <a:ext cx="2700000" cy="11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>
              <a:lnSpc>
                <a:spcPct val="106000"/>
              </a:lnSpc>
              <a:buFont typeface="Arial" pitchFamily="34" charset="0"/>
              <a:buNone/>
            </a:pPr>
            <a:endParaRPr lang="nb-NO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106000"/>
              </a:lnSpc>
              <a:buFont typeface="Arial" pitchFamily="34" charset="0"/>
              <a:buNone/>
            </a:pPr>
            <a:r>
              <a:rPr lang="nb-NO" sz="1400" dirty="0" err="1" smtClean="0">
                <a:solidFill>
                  <a:schemeClr val="bg1"/>
                </a:solidFill>
              </a:rPr>
              <a:t>Instituttleiar</a:t>
            </a:r>
            <a:r>
              <a:rPr lang="nb-NO" sz="1400" dirty="0">
                <a:solidFill>
                  <a:schemeClr val="bg1"/>
                </a:solidFill>
              </a:rPr>
              <a:t/>
            </a:r>
            <a:br>
              <a:rPr lang="nb-NO" sz="1400" dirty="0">
                <a:solidFill>
                  <a:schemeClr val="bg1"/>
                </a:solidFill>
              </a:rPr>
            </a:br>
            <a:r>
              <a:rPr lang="nb-NO" sz="1200" dirty="0" err="1">
                <a:solidFill>
                  <a:schemeClr val="bg1"/>
                </a:solidFill>
              </a:rPr>
              <a:t>Assisterande</a:t>
            </a:r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dirty="0" err="1">
                <a:solidFill>
                  <a:schemeClr val="bg1"/>
                </a:solidFill>
              </a:rPr>
              <a:t>instituttleiar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gray">
          <a:xfrm>
            <a:off x="283590" y="4400552"/>
            <a:ext cx="2700000" cy="7345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200" dirty="0" err="1" smtClean="0">
                <a:solidFill>
                  <a:schemeClr val="bg1"/>
                </a:solidFill>
              </a:rPr>
              <a:t>Studieprogramansvarleg</a:t>
            </a:r>
            <a:r>
              <a:rPr lang="nb-NO" sz="1200" dirty="0" smtClean="0">
                <a:solidFill>
                  <a:schemeClr val="bg1"/>
                </a:solidFill>
              </a:rPr>
              <a:t>/ </a:t>
            </a:r>
            <a:r>
              <a:rPr lang="nb-NO" sz="12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 smtClean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gray">
          <a:xfrm>
            <a:off x="283590" y="5266664"/>
            <a:ext cx="2700000" cy="3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lvl="1" algn="ctr">
              <a:lnSpc>
                <a:spcPct val="106000"/>
              </a:lnSpc>
            </a:pPr>
            <a:r>
              <a:rPr lang="nb-NO" sz="1100" dirty="0" err="1" smtClean="0">
                <a:solidFill>
                  <a:schemeClr val="bg1"/>
                </a:solidFill>
              </a:rPr>
              <a:t>Emneleiarar</a:t>
            </a:r>
            <a:r>
              <a:rPr lang="nb-NO" sz="1100" dirty="0" smtClean="0">
                <a:solidFill>
                  <a:schemeClr val="bg1"/>
                </a:solidFill>
              </a:rPr>
              <a:t>/ </a:t>
            </a:r>
            <a:r>
              <a:rPr lang="nb-NO" sz="1100" dirty="0" err="1" smtClean="0">
                <a:solidFill>
                  <a:schemeClr val="bg1"/>
                </a:solidFill>
              </a:rPr>
              <a:t>forskingsgruppeleiarar</a:t>
            </a:r>
            <a:endParaRPr lang="nb-NO" sz="1100" dirty="0" smtClean="0">
              <a:solidFill>
                <a:schemeClr val="bg1"/>
              </a:solidFill>
            </a:endParaRPr>
          </a:p>
        </p:txBody>
      </p:sp>
      <p:grpSp>
        <p:nvGrpSpPr>
          <p:cNvPr id="38" name="Group 5"/>
          <p:cNvGrpSpPr/>
          <p:nvPr/>
        </p:nvGrpSpPr>
        <p:grpSpPr>
          <a:xfrm>
            <a:off x="283591" y="1150356"/>
            <a:ext cx="11263460" cy="606190"/>
            <a:chOff x="327575" y="1151480"/>
            <a:chExt cx="11448000" cy="753846"/>
          </a:xfrm>
        </p:grpSpPr>
        <p:sp>
          <p:nvSpPr>
            <p:cNvPr id="39" name="Rectangle 3"/>
            <p:cNvSpPr/>
            <p:nvPr/>
          </p:nvSpPr>
          <p:spPr bwMode="gray">
            <a:xfrm>
              <a:off x="327575" y="1151480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  <p:sp>
          <p:nvSpPr>
            <p:cNvPr id="40" name="Rectangle 13"/>
            <p:cNvSpPr/>
            <p:nvPr/>
          </p:nvSpPr>
          <p:spPr bwMode="gray">
            <a:xfrm>
              <a:off x="327575" y="1399798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  <p:sp>
          <p:nvSpPr>
            <p:cNvPr id="41" name="Rectangle 14"/>
            <p:cNvSpPr/>
            <p:nvPr/>
          </p:nvSpPr>
          <p:spPr bwMode="gray">
            <a:xfrm>
              <a:off x="327575" y="1653326"/>
              <a:ext cx="11448000" cy="252000"/>
            </a:xfrm>
            <a:prstGeom prst="rect">
              <a:avLst/>
            </a:prstGeom>
            <a:solidFill>
              <a:srgbClr val="62B5E5">
                <a:alpha val="80000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Arial" pitchFamily="34" charset="0"/>
                <a:buNone/>
              </a:pPr>
              <a:endParaRPr lang="nb-NO" sz="1600" b="1" noProof="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42" name="TextBox 10"/>
          <p:cNvSpPr txBox="1"/>
          <p:nvPr/>
        </p:nvSpPr>
        <p:spPr>
          <a:xfrm>
            <a:off x="783135" y="1220612"/>
            <a:ext cx="21049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>
                <a:solidFill>
                  <a:schemeClr val="bg1"/>
                </a:solidFill>
              </a:rPr>
              <a:t/>
            </a:r>
            <a:br>
              <a:rPr lang="nb-NO" sz="1600" dirty="0">
                <a:solidFill>
                  <a:schemeClr val="bg1"/>
                </a:solidFill>
              </a:rPr>
            </a:br>
            <a:r>
              <a:rPr lang="nb-NO" sz="1200" dirty="0">
                <a:solidFill>
                  <a:schemeClr val="bg1"/>
                </a:solidFill>
              </a:rPr>
              <a:t>U</a:t>
            </a:r>
            <a:r>
              <a:rPr lang="nb-NO" sz="1200" dirty="0" smtClean="0">
                <a:solidFill>
                  <a:schemeClr val="bg1"/>
                </a:solidFill>
              </a:rPr>
              <a:t>tdanning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43" name="TextBox 22"/>
          <p:cNvSpPr txBox="1"/>
          <p:nvPr/>
        </p:nvSpPr>
        <p:spPr>
          <a:xfrm>
            <a:off x="3421273" y="1260346"/>
            <a:ext cx="513112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>
                <a:solidFill>
                  <a:schemeClr val="bg1"/>
                </a:solidFill>
              </a:rPr>
              <a:t/>
            </a:r>
            <a:br>
              <a:rPr lang="nb-NO" sz="1600" dirty="0">
                <a:solidFill>
                  <a:schemeClr val="bg1"/>
                </a:solidFill>
              </a:rPr>
            </a:br>
            <a:r>
              <a:rPr lang="nb-NO" sz="1200" dirty="0">
                <a:solidFill>
                  <a:schemeClr val="bg1"/>
                </a:solidFill>
              </a:rPr>
              <a:t>S</a:t>
            </a:r>
            <a:r>
              <a:rPr lang="nb-NO" sz="1200" dirty="0" smtClean="0">
                <a:solidFill>
                  <a:schemeClr val="bg1"/>
                </a:solidFill>
              </a:rPr>
              <a:t>amhandling 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8592468" y="1217250"/>
            <a:ext cx="26242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nb-NO" sz="1600" noProof="0" dirty="0" smtClean="0">
                <a:solidFill>
                  <a:schemeClr val="bg1"/>
                </a:solidFill>
              </a:rPr>
              <a:t>Prodekan</a:t>
            </a:r>
            <a:r>
              <a:rPr lang="nb-NO" sz="1600" dirty="0" smtClean="0">
                <a:solidFill>
                  <a:schemeClr val="bg1"/>
                </a:solidFill>
              </a:rPr>
              <a:t/>
            </a:r>
            <a:br>
              <a:rPr lang="nb-NO" sz="1600" dirty="0" smtClean="0">
                <a:solidFill>
                  <a:schemeClr val="bg1"/>
                </a:solidFill>
              </a:rPr>
            </a:br>
            <a:r>
              <a:rPr lang="nb-NO" sz="1200" dirty="0" smtClean="0">
                <a:solidFill>
                  <a:schemeClr val="bg1"/>
                </a:solidFill>
              </a:rPr>
              <a:t>Forsking</a:t>
            </a:r>
            <a:endParaRPr lang="nb-NO" sz="1200" noProof="0" dirty="0" smtClean="0">
              <a:solidFill>
                <a:schemeClr val="bg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32103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837691065790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Onscreen">
  <a:themeElements>
    <a:clrScheme name="Deloit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solidFill>
            <a:schemeClr val="accent3"/>
          </a:solidFill>
          <a:miter lim="800000"/>
          <a:headEnd/>
          <a:tailEnd/>
        </a:ln>
      </a:spPr>
      <a:bodyPr wrap="square" lIns="88900" tIns="88900" rIns="88900" bIns="88900" rtlCol="0" anchor="ctr"/>
      <a:lstStyle>
        <a:defPPr algn="ctr">
          <a:lnSpc>
            <a:spcPct val="106000"/>
          </a:lnSpc>
          <a:buFont typeface="Arial" pitchFamily="34" charset="0"/>
          <a:buNone/>
          <a:defRPr sz="1600" b="1" noProof="0" dirty="0" err="1">
            <a:solidFill>
              <a:schemeClr val="bg1"/>
            </a:solidFill>
          </a:defRPr>
        </a:defPPr>
      </a:lstStyle>
    </a:spDef>
    <a:lnDef>
      <a:spPr>
        <a:ln>
          <a:solidFill>
            <a:srgbClr val="44546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0"/>
          </a:spcBef>
          <a:spcAft>
            <a:spcPts val="1333"/>
          </a:spcAft>
          <a:buSzPct val="100000"/>
          <a:defRPr sz="1200" noProof="0" dirty="0" err="1">
            <a:solidFill>
              <a:schemeClr val="tx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Blank.potx" id="{7ECE9910-A1DC-4031-B771-D75A073A18CD}" vid="{CD4880C3-A389-49BD-83F6-2F559E1A12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</a:majorFont>
      <a:min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812</TotalTime>
  <Words>514</Words>
  <Application>Microsoft Office PowerPoint</Application>
  <PresentationFormat>Widescreen</PresentationFormat>
  <Paragraphs>277</Paragraphs>
  <Slides>7</Slides>
  <Notes>7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Verdana</vt:lpstr>
      <vt:lpstr>Deloitte_Onscreen</vt:lpstr>
      <vt:lpstr>think-cell Slide</vt:lpstr>
      <vt:lpstr>PowerPoint-presentasjon</vt:lpstr>
      <vt:lpstr>Modell 1 Leiing 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Deloitte Touche Tohmatsu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Oyvind (NO - Oslo)</dc:creator>
  <cp:lastModifiedBy>Lisbeth Amland Heilund</cp:lastModifiedBy>
  <cp:revision>82</cp:revision>
  <dcterms:created xsi:type="dcterms:W3CDTF">2017-06-23T11:02:50Z</dcterms:created>
  <dcterms:modified xsi:type="dcterms:W3CDTF">2017-07-03T10:51:39Z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