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1"/>
  </p:notesMasterIdLst>
  <p:sldIdLst>
    <p:sldId id="282" r:id="rId5"/>
    <p:sldId id="1122" r:id="rId6"/>
    <p:sldId id="1123" r:id="rId7"/>
    <p:sldId id="1124" r:id="rId8"/>
    <p:sldId id="1125" r:id="rId9"/>
    <p:sldId id="1121" r:id="rId10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AAF"/>
    <a:srgbClr val="009482"/>
    <a:srgbClr val="FFFFFF"/>
    <a:srgbClr val="6D24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ys stil 3 – utheving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72701" autoAdjust="0"/>
  </p:normalViewPr>
  <p:slideViewPr>
    <p:cSldViewPr snapToGrid="0">
      <p:cViewPr>
        <p:scale>
          <a:sx n="33" d="100"/>
          <a:sy n="33" d="100"/>
        </p:scale>
        <p:origin x="1924" y="3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745283-168F-8940-A073-B2FF66BC4C5E}" type="datetimeFigureOut">
              <a:rPr lang="nb-NO" smtClean="0"/>
              <a:t>15.06.2022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B4BF77-11FD-8E4D-B223-FC6B75E0C3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31989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vl.no" TargetMode="External"/><Relationship Id="rId7" Type="http://schemas.openxmlformats.org/officeDocument/2006/relationships/hyperlink" Target="https://www.youtube.com/H%C3%B8gskulenp%C3%A5VestlandetHVL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linkedin.com/school/hogskulen-pa-vestlandet/" TargetMode="External"/><Relationship Id="rId5" Type="http://schemas.openxmlformats.org/officeDocument/2006/relationships/hyperlink" Target="https://twitter.com/hvl_no" TargetMode="External"/><Relationship Id="rId4" Type="http://schemas.openxmlformats.org/officeDocument/2006/relationships/hyperlink" Target="https://www.instagram.com/hvl.no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nb-NO" sz="1000"/>
            </a:br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429601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Svar på forventning fra styret da IPR-regelverket ble vedtatt i 2021 (Styresak 55/21)</a:t>
            </a:r>
          </a:p>
          <a:p>
            <a:r>
              <a:rPr lang="nb-NO" dirty="0"/>
              <a:t>Første orientering til styret siden 2019 (17/19)</a:t>
            </a:r>
          </a:p>
          <a:p>
            <a:r>
              <a:rPr lang="nb-NO" dirty="0"/>
              <a:t>Forskingsbasert innovasjon: innovasjoner som springer ut fra forskningsarbeidet til ansatte ved HVL</a:t>
            </a:r>
          </a:p>
          <a:p>
            <a:r>
              <a:rPr lang="nb-NO" dirty="0"/>
              <a:t>Inndelt i 3 deler:</a:t>
            </a:r>
          </a:p>
          <a:p>
            <a:pPr marL="6858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AFBA"/>
              </a:buClr>
              <a:buSzTx/>
              <a:buFont typeface=".AppleSystemUIFont" charset="-120"/>
              <a:buChar char="›"/>
              <a:tabLst/>
              <a:defRPr/>
            </a:pPr>
            <a:endParaRPr kumimoji="0" lang="nb-NO" sz="2000" b="0" i="0" u="none" strike="noStrike" kern="1200" cap="none" spc="0" normalizeH="0" baseline="0" noProof="0" dirty="0">
              <a:ln>
                <a:noFill/>
              </a:ln>
              <a:solidFill>
                <a:srgbClr val="004357"/>
              </a:solidFill>
              <a:effectLst/>
              <a:uLnTx/>
              <a:uFillTx/>
              <a:latin typeface="Arial"/>
            </a:endParaRPr>
          </a:p>
          <a:p>
            <a:pPr marL="6858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AFBA"/>
              </a:buClr>
              <a:buSzTx/>
              <a:buFont typeface=".AppleSystemUIFont" charset="-120"/>
              <a:buChar char="›"/>
              <a:tabLst/>
              <a:defRPr/>
            </a:pP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712650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Kommersialisering: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AFBA"/>
              </a:buClr>
              <a:buSzTx/>
              <a:buFont typeface=".AppleSystemUIFont" charset="-120"/>
              <a:buChar char="›"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Vekst i antall ideer i 2018 og 2019, deretter fallende.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AFBA"/>
              </a:buClr>
              <a:buSzTx/>
              <a:buFont typeface=".AppleSystemUIFont" charset="-120"/>
              <a:buChar char="›"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Først og fremst pandemien som årsak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AFBA"/>
              </a:buClr>
              <a:buSzTx/>
              <a:buFont typeface=".AppleSystemUIFont" charset="-120"/>
              <a:buChar char="›"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Økning i antall patentsøknader siden 2018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AFBA"/>
              </a:buClr>
              <a:buSzTx/>
              <a:buFont typeface=".AppleSystemUIFont" charset="-120"/>
              <a:buChar char="›"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Hovedtyngden av ideer meldt inn ved campus Bergen.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AFBA"/>
              </a:buClr>
              <a:buSzTx/>
              <a:buFont typeface=".AppleSystemUIFont" charset="-120"/>
              <a:buChar char="›"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 fleste ideer med opphav fra FIN, men også innmeldte ideer fra FLKI og FHS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AFBA"/>
              </a:buClr>
              <a:buSzTx/>
              <a:buFont typeface=".AppleSystemUIFont" charset="-120"/>
              <a:buChar char="›"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Uutnyttet potensial for idefangst. Foreslåtte og gjennomførte tiltak: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AFBA"/>
              </a:buClr>
              <a:buSzTx/>
              <a:buFont typeface=".AppleSystemUIFont" charset="-120"/>
              <a:buChar char="›"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Innovasjonsseminar sammen med kommersialiseringsaktører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AFBA"/>
              </a:buClr>
              <a:buSzTx/>
              <a:buFont typeface=".AppleSystemUIFont" charset="-120"/>
              <a:buChar char="›"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Møter mellom instituttledelse, forskergrupper og/eller enkeltforskere og kommersialiseringsaktører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AFBA"/>
              </a:buClr>
              <a:buSzTx/>
              <a:buFont typeface=".AppleSystemUIFont" charset="-120"/>
              <a:buChar char="›"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Program for ideutvikling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998655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Eksternfinansiering: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AFBA"/>
              </a:buClr>
              <a:buSzTx/>
              <a:buFont typeface=".AppleSystemUIFont" charset="-120"/>
              <a:buChar char="›"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Konkrete eksempler på innvilgede innovasjonsprosjekter ved HVL i 2021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AFBA"/>
              </a:buClr>
              <a:buSzTx/>
              <a:buFont typeface=".AppleSystemUIFont" charset="-120"/>
              <a:buChar char="›"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Ikke uttømmende liste – viser her til separat styresak om eksternfinansiering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AFBA"/>
              </a:buClr>
              <a:buSzTx/>
              <a:buFont typeface=".AppleSystemUIFont" charset="-120"/>
              <a:buChar char="›"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God spredning i innovasjonsprosjekter ved HVL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AFBA"/>
              </a:buClr>
              <a:buSzTx/>
              <a:buFont typeface=".AppleSystemUIFont" charset="-120"/>
              <a:buChar char="›"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Langt fra alt handler om kommersialisering.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AFBA"/>
              </a:buClr>
              <a:buSzTx/>
              <a:buFont typeface=".AppleSystemUIFont" charset="-120"/>
              <a:buChar char="›"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Tjenesteinnovasjon, sosial innovasjon, innovasjon i offentlig sektor etc.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AFBA"/>
              </a:buClr>
              <a:buSzTx/>
              <a:buFont typeface=".AppleSystemUIFont" charset="-120"/>
              <a:buChar char="›"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Viser også innvilgede kommersialiseringsprosjekter fra 2018-2021</a:t>
            </a:r>
          </a:p>
          <a:p>
            <a:pPr marL="6858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AFBA"/>
              </a:buClr>
              <a:buSzTx/>
              <a:buFont typeface=".AppleSystemUIFont" charset="-120"/>
              <a:buChar char="›"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Springer ut fra ideer som er nevnt i del 1</a:t>
            </a:r>
          </a:p>
          <a:p>
            <a:pPr marL="6858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AFBA"/>
              </a:buClr>
              <a:buSzTx/>
              <a:buFont typeface=".AppleSystemUIFont" charset="-120"/>
              <a:buChar char="›"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Finansiert av NFR</a:t>
            </a:r>
          </a:p>
          <a:p>
            <a:pPr marL="6858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AFBA"/>
              </a:buClr>
              <a:buSzTx/>
              <a:buFont typeface=".AppleSystemUIFont" charset="-120"/>
              <a:buChar char="›"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Søknader i samarbeid med kommersialiseringsaktør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146191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AFBA"/>
              </a:buClr>
              <a:buSzTx/>
              <a:buFont typeface=".AppleSystemUIFont" charset="-120"/>
              <a:buChar char="›"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Program for ideutvikling: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AFBA"/>
              </a:buClr>
              <a:buSzTx/>
              <a:buFont typeface=".AppleSystemUIFont" charset="-120"/>
              <a:buChar char="›"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Program for forskingsbaserte innovasjonsprosjekter i tidlig fase. Retter seg mot alle ansatte (</a:t>
            </a:r>
            <a:r>
              <a:rPr kumimoji="0" lang="nb-NO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inkl</a:t>
            </a: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nb-NO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ph.d</a:t>
            </a: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-studenter) og bachelor/masterstudenter ved HVL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AFBA"/>
              </a:buClr>
              <a:buSzTx/>
              <a:buFont typeface=".AppleSystemUIFont" charset="-120"/>
              <a:buChar char="›"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«</a:t>
            </a:r>
            <a:r>
              <a:rPr kumimoji="0" lang="nb-NO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Proof</a:t>
            </a: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nb-NO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of</a:t>
            </a: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nb-NO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concept</a:t>
            </a: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»: behov for å teste at en ide, konsept, metode, teori etc. fungerer, er gjennomførbar og har praktisk potensial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AFBA"/>
              </a:buClr>
              <a:buSzTx/>
              <a:buFont typeface=".AppleSystemUIFont" charset="-120"/>
              <a:buChar char="›"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Prosjektstørrelse: 30-100 000 NOK per studentprosjekt, 100-500 000 for ansatte (</a:t>
            </a:r>
            <a:r>
              <a:rPr kumimoji="0" lang="nb-NO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inkl</a:t>
            </a: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nb-NO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ph.d.studenter</a:t>
            </a: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AFBA"/>
              </a:buClr>
              <a:buSzTx/>
              <a:buFont typeface=".AppleSystemUIFont" charset="-120"/>
              <a:buChar char="›"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Totalpott: 1,5 </a:t>
            </a:r>
            <a:r>
              <a:rPr kumimoji="0" lang="nb-NO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mill</a:t>
            </a: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NOK i 2022.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AFBA"/>
              </a:buClr>
              <a:buSzTx/>
              <a:buFont typeface=".AppleSystemUIFont" charset="-120"/>
              <a:buChar char="›"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Søknadsfrist 6. juni. Totalt 18 søknader, inkludert 3 studentprosjekter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AFBA"/>
              </a:buClr>
              <a:buSzTx/>
              <a:buFont typeface=".AppleSystemUIFont" charset="-120"/>
              <a:buChar char="›"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Ekstern evalueringskomite vurderer søknadene.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AFBA"/>
              </a:buClr>
              <a:buSzTx/>
              <a:buFont typeface=".AppleSystemUIFont" charset="-120"/>
              <a:buChar char="›"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Tilslagsliste klar i slutten av juni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AFBA"/>
              </a:buClr>
              <a:buSzTx/>
              <a:buFont typeface=".AppleSystemUIFont" charset="-120"/>
              <a:buChar char="›"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srgbClr val="00435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Ny utlysning i 2023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85871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9525" y="9525"/>
            <a:ext cx="3398838" cy="191135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>
                <a:latin typeface="Arial" panose="020B0604020202020204" pitchFamily="34" charset="0"/>
                <a:cs typeface="Arial" panose="020B0604020202020204" pitchFamily="34" charset="0"/>
              </a:rPr>
              <a:t>Facebook: </a:t>
            </a:r>
            <a:r>
              <a:rPr lang="en-US" sz="110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https://www.facebook.com/hvl.no</a:t>
            </a:r>
            <a:endParaRPr lang="nb-NO" sz="11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100">
                <a:latin typeface="Arial" panose="020B0604020202020204" pitchFamily="34" charset="0"/>
                <a:cs typeface="Arial" panose="020B0604020202020204" pitchFamily="34" charset="0"/>
              </a:rPr>
              <a:t>Instagram: </a:t>
            </a:r>
            <a:r>
              <a:rPr lang="en-US" sz="110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https://www.instagram.com/hvl.no</a:t>
            </a:r>
            <a:endParaRPr lang="nb-NO" sz="11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100">
                <a:latin typeface="Arial" panose="020B0604020202020204" pitchFamily="34" charset="0"/>
                <a:cs typeface="Arial" panose="020B0604020202020204" pitchFamily="34" charset="0"/>
              </a:rPr>
              <a:t>Twitter: </a:t>
            </a:r>
            <a:r>
              <a:rPr lang="en-US" sz="110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https://twitter.com/hvl_no</a:t>
            </a:r>
            <a:endParaRPr lang="nb-NO" sz="11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100">
                <a:latin typeface="Arial" panose="020B0604020202020204" pitchFamily="34" charset="0"/>
                <a:cs typeface="Arial" panose="020B0604020202020204" pitchFamily="34" charset="0"/>
              </a:rPr>
              <a:t>LinkedIn: </a:t>
            </a:r>
            <a:r>
              <a:rPr lang="en-US" sz="110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https://www.linkedin.com/school/hogskulen-pa-vestlandet/</a:t>
            </a:r>
            <a:endParaRPr lang="nb-NO" sz="11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100" err="1">
                <a:latin typeface="Arial" panose="020B0604020202020204" pitchFamily="34" charset="0"/>
                <a:cs typeface="Arial" panose="020B0604020202020204" pitchFamily="34" charset="0"/>
              </a:rPr>
              <a:t>Youtube</a:t>
            </a:r>
            <a:r>
              <a:rPr lang="en-US" sz="110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10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https://www.youtube.com/H%C3%B8gskulenp%C3%A5VestlandetHVL</a:t>
            </a:r>
            <a:endParaRPr lang="nb-NO" sz="11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67032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lys - stående bil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1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0462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39" y="553771"/>
            <a:ext cx="3113909" cy="810000"/>
          </a:xfrm>
          <a:prstGeom prst="rect">
            <a:avLst/>
          </a:prstGeom>
        </p:spPr>
      </p:pic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accent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20162236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mørk - to liggende bil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576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57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5495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  <p:cxnSp>
        <p:nvCxnSpPr>
          <p:cNvPr id="11" name="Rett linje 10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3"/>
          </p:nvPr>
        </p:nvSpPr>
        <p:spPr>
          <a:xfrm>
            <a:off x="7152000" y="3468783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5521472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n spalte uten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9976" y="1354730"/>
            <a:ext cx="10926000" cy="5058000"/>
          </a:xfrm>
          <a:noFill/>
          <a:ln>
            <a:noFill/>
          </a:ln>
        </p:spPr>
        <p:txBody>
          <a:bodyPr lIns="0" tIns="0" rIns="0" bIns="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82388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o spalter uten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20" name="Plassholder for bunntekst 1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21" name="Plassholder for lysbildenummer 2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9047" y="1352020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5" name="Plassholder for innhold 2"/>
          <p:cNvSpPr>
            <a:spLocks noGrp="1"/>
          </p:cNvSpPr>
          <p:nvPr>
            <p:ph idx="12"/>
          </p:nvPr>
        </p:nvSpPr>
        <p:spPr>
          <a:xfrm>
            <a:off x="6479976" y="1347919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8961912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27582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s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ilde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3396736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side ly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2856000" y="5755342"/>
            <a:ext cx="6480000" cy="360000"/>
          </a:xfrm>
        </p:spPr>
        <p:txBody>
          <a:bodyPr lIns="0" tIns="0" rIns="0" bIns="0" anchor="b">
            <a:normAutofit/>
          </a:bodyPr>
          <a:lstStyle>
            <a:lvl1pPr algn="ctr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grpSp>
        <p:nvGrpSpPr>
          <p:cNvPr id="3" name="Gruppe 2"/>
          <p:cNvGrpSpPr>
            <a:grpSpLocks noChangeAspect="1"/>
          </p:cNvGrpSpPr>
          <p:nvPr userDrawn="1"/>
        </p:nvGrpSpPr>
        <p:grpSpPr>
          <a:xfrm>
            <a:off x="3774141" y="1039515"/>
            <a:ext cx="4643718" cy="4052830"/>
            <a:chOff x="5122863" y="2579688"/>
            <a:chExt cx="1946276" cy="1698625"/>
          </a:xfrm>
          <a:solidFill>
            <a:schemeClr val="accent1"/>
          </a:solidFill>
        </p:grpSpPr>
        <p:sp>
          <p:nvSpPr>
            <p:cNvPr id="4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744265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side mø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2856000" y="5755342"/>
            <a:ext cx="6480000" cy="360000"/>
          </a:xfrm>
        </p:spPr>
        <p:txBody>
          <a:bodyPr lIns="0" tIns="0" rIns="0" bIns="0" anchor="b">
            <a:normAutofit/>
          </a:bodyPr>
          <a:lstStyle>
            <a:lvl1pPr algn="ctr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grpSp>
        <p:nvGrpSpPr>
          <p:cNvPr id="3" name="Gruppe 2"/>
          <p:cNvGrpSpPr>
            <a:grpSpLocks noChangeAspect="1"/>
          </p:cNvGrpSpPr>
          <p:nvPr userDrawn="1"/>
        </p:nvGrpSpPr>
        <p:grpSpPr>
          <a:xfrm>
            <a:off x="3774141" y="1039515"/>
            <a:ext cx="4643718" cy="4052830"/>
            <a:chOff x="5122863" y="2579688"/>
            <a:chExt cx="1946276" cy="1698625"/>
          </a:xfrm>
          <a:solidFill>
            <a:schemeClr val="accent1"/>
          </a:solidFill>
        </p:grpSpPr>
        <p:sp>
          <p:nvSpPr>
            <p:cNvPr id="4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18220560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 spalte blå fokusfelt med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ssholder for bilde 39">
            <a:extLst>
              <a:ext uri="{FF2B5EF4-FFF2-40B4-BE49-F238E27FC236}">
                <a16:creationId xmlns:a16="http://schemas.microsoft.com/office/drawing/2014/main" id="{7D7A7C5E-3A34-458C-A73F-708C592BAC3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39800" y="1649783"/>
            <a:ext cx="1909763" cy="2205943"/>
          </a:xfrm>
          <a:custGeom>
            <a:avLst/>
            <a:gdLst>
              <a:gd name="connsiteX0" fmla="*/ 954991 w 1909763"/>
              <a:gd name="connsiteY0" fmla="*/ 0 h 2205943"/>
              <a:gd name="connsiteX1" fmla="*/ 1909763 w 1909763"/>
              <a:gd name="connsiteY1" fmla="*/ 551271 h 2205943"/>
              <a:gd name="connsiteX2" fmla="*/ 1909763 w 1909763"/>
              <a:gd name="connsiteY2" fmla="*/ 1654672 h 2205943"/>
              <a:gd name="connsiteX3" fmla="*/ 954991 w 1909763"/>
              <a:gd name="connsiteY3" fmla="*/ 2205943 h 2205943"/>
              <a:gd name="connsiteX4" fmla="*/ 0 w 1909763"/>
              <a:gd name="connsiteY4" fmla="*/ 1654545 h 2205943"/>
              <a:gd name="connsiteX5" fmla="*/ 0 w 1909763"/>
              <a:gd name="connsiteY5" fmla="*/ 551398 h 2205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9763" h="2205943">
                <a:moveTo>
                  <a:pt x="954991" y="0"/>
                </a:moveTo>
                <a:lnTo>
                  <a:pt x="1909763" y="551271"/>
                </a:lnTo>
                <a:lnTo>
                  <a:pt x="1909763" y="1654672"/>
                </a:lnTo>
                <a:lnTo>
                  <a:pt x="954991" y="2205943"/>
                </a:lnTo>
                <a:lnTo>
                  <a:pt x="0" y="1654545"/>
                </a:lnTo>
                <a:lnTo>
                  <a:pt x="0" y="55139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nb-NO"/>
          </a:p>
        </p:txBody>
      </p:sp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BFDCA8A7-DBDC-4932-9E8D-FAD81293B316}"/>
              </a:ext>
            </a:extLst>
          </p:cNvPr>
          <p:cNvSpPr/>
          <p:nvPr userDrawn="1"/>
        </p:nvSpPr>
        <p:spPr>
          <a:xfrm>
            <a:off x="-3913" y="4099389"/>
            <a:ext cx="12192000" cy="2756665"/>
          </a:xfrm>
          <a:prstGeom prst="rect">
            <a:avLst/>
          </a:prstGeom>
          <a:solidFill>
            <a:srgbClr val="0094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/>
          </a:p>
        </p:txBody>
      </p:sp>
      <p:sp>
        <p:nvSpPr>
          <p:cNvPr id="11" name="Plassholder for lysbildenummer 5">
            <a:extLst>
              <a:ext uri="{FF2B5EF4-FFF2-40B4-BE49-F238E27FC236}">
                <a16:creationId xmlns:a16="http://schemas.microsoft.com/office/drawing/2014/main" id="{029FCA96-7E64-4B52-BBBB-D3C861225962}"/>
              </a:ext>
            </a:extLst>
          </p:cNvPr>
          <p:cNvSpPr>
            <a:spLocks noGrp="1"/>
          </p:cNvSpPr>
          <p:nvPr userDrawn="1"/>
        </p:nvSpPr>
        <p:spPr>
          <a:xfrm>
            <a:off x="11738087" y="6400069"/>
            <a:ext cx="450000" cy="450000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nb-NO"/>
            </a:defPPr>
            <a:lvl1pPr marL="0" algn="ctr" defTabSz="914400" rtl="0" eaLnBrk="1" latinLnBrk="0" hangingPunct="1">
              <a:defRPr sz="1000" b="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A74FB5AA-5B3A-4EAD-9213-63995A700862}"/>
              </a:ext>
            </a:extLst>
          </p:cNvPr>
          <p:cNvSpPr/>
          <p:nvPr userDrawn="1"/>
        </p:nvSpPr>
        <p:spPr>
          <a:xfrm rot="2700000">
            <a:off x="1643593" y="3888097"/>
            <a:ext cx="369974" cy="3699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>
              <a:solidFill>
                <a:schemeClr val="bg1"/>
              </a:solidFill>
            </a:endParaRP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B68D5E61-E5AF-43DC-B206-BFB779BED7BA}"/>
              </a:ext>
            </a:extLst>
          </p:cNvPr>
          <p:cNvSpPr/>
          <p:nvPr userDrawn="1"/>
        </p:nvSpPr>
        <p:spPr>
          <a:xfrm rot="2700000">
            <a:off x="4444547" y="3896367"/>
            <a:ext cx="369974" cy="3699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>
              <a:solidFill>
                <a:schemeClr val="bg1"/>
              </a:solidFill>
            </a:endParaRP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0D7F5611-50E6-4A28-94F1-718920A514A2}"/>
              </a:ext>
            </a:extLst>
          </p:cNvPr>
          <p:cNvSpPr/>
          <p:nvPr userDrawn="1"/>
        </p:nvSpPr>
        <p:spPr>
          <a:xfrm rot="2700000">
            <a:off x="7245501" y="3888096"/>
            <a:ext cx="369974" cy="3699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>
              <a:solidFill>
                <a:schemeClr val="bg1"/>
              </a:solidFill>
            </a:endParaRP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A115F517-474C-417F-A9C9-1BBC8031373D}"/>
              </a:ext>
            </a:extLst>
          </p:cNvPr>
          <p:cNvSpPr/>
          <p:nvPr userDrawn="1"/>
        </p:nvSpPr>
        <p:spPr>
          <a:xfrm rot="2700000">
            <a:off x="10046456" y="3905323"/>
            <a:ext cx="369974" cy="3699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>
              <a:solidFill>
                <a:schemeClr val="bg1"/>
              </a:solidFill>
            </a:endParaRP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DEA17B9E-ECD2-45D7-82A4-A62B8458CE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9580" y="4479707"/>
            <a:ext cx="1778000" cy="968375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7" name="Plassholder for tekst 6">
            <a:extLst>
              <a:ext uri="{FF2B5EF4-FFF2-40B4-BE49-F238E27FC236}">
                <a16:creationId xmlns:a16="http://schemas.microsoft.com/office/drawing/2014/main" id="{25A29E50-E978-44FE-8CEB-F196D77305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59582" y="4479707"/>
            <a:ext cx="1778000" cy="968375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8" name="Plassholder for tekst 6">
            <a:extLst>
              <a:ext uri="{FF2B5EF4-FFF2-40B4-BE49-F238E27FC236}">
                <a16:creationId xmlns:a16="http://schemas.microsoft.com/office/drawing/2014/main" id="{8D4577E7-545F-4371-889F-E62555D804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49581" y="4479707"/>
            <a:ext cx="1778000" cy="968375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9" name="Plassholder for tekst 6">
            <a:extLst>
              <a:ext uri="{FF2B5EF4-FFF2-40B4-BE49-F238E27FC236}">
                <a16:creationId xmlns:a16="http://schemas.microsoft.com/office/drawing/2014/main" id="{D9A6870C-C704-4753-A1A9-A166E0536B5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369582" y="4479707"/>
            <a:ext cx="1778000" cy="968375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4" name="Plassholder for bilde 43">
            <a:extLst>
              <a:ext uri="{FF2B5EF4-FFF2-40B4-BE49-F238E27FC236}">
                <a16:creationId xmlns:a16="http://schemas.microsoft.com/office/drawing/2014/main" id="{9CDF4A43-B8E9-4386-A812-A9A066727D59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27767" y="1649783"/>
            <a:ext cx="1909763" cy="2205943"/>
          </a:xfrm>
          <a:custGeom>
            <a:avLst/>
            <a:gdLst>
              <a:gd name="connsiteX0" fmla="*/ 954991 w 1909763"/>
              <a:gd name="connsiteY0" fmla="*/ 0 h 2205943"/>
              <a:gd name="connsiteX1" fmla="*/ 1909763 w 1909763"/>
              <a:gd name="connsiteY1" fmla="*/ 551271 h 2205943"/>
              <a:gd name="connsiteX2" fmla="*/ 1909763 w 1909763"/>
              <a:gd name="connsiteY2" fmla="*/ 1654672 h 2205943"/>
              <a:gd name="connsiteX3" fmla="*/ 954991 w 1909763"/>
              <a:gd name="connsiteY3" fmla="*/ 2205943 h 2205943"/>
              <a:gd name="connsiteX4" fmla="*/ 0 w 1909763"/>
              <a:gd name="connsiteY4" fmla="*/ 1654545 h 2205943"/>
              <a:gd name="connsiteX5" fmla="*/ 0 w 1909763"/>
              <a:gd name="connsiteY5" fmla="*/ 551398 h 2205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9763" h="2205943">
                <a:moveTo>
                  <a:pt x="954991" y="0"/>
                </a:moveTo>
                <a:lnTo>
                  <a:pt x="1909763" y="551271"/>
                </a:lnTo>
                <a:lnTo>
                  <a:pt x="1909763" y="1654672"/>
                </a:lnTo>
                <a:lnTo>
                  <a:pt x="954991" y="2205943"/>
                </a:lnTo>
                <a:lnTo>
                  <a:pt x="0" y="1654545"/>
                </a:lnTo>
                <a:lnTo>
                  <a:pt x="0" y="55139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nb-NO"/>
          </a:p>
        </p:txBody>
      </p:sp>
      <p:sp>
        <p:nvSpPr>
          <p:cNvPr id="45" name="Plassholder for bilde 44">
            <a:extLst>
              <a:ext uri="{FF2B5EF4-FFF2-40B4-BE49-F238E27FC236}">
                <a16:creationId xmlns:a16="http://schemas.microsoft.com/office/drawing/2014/main" id="{5B1351DB-1584-4322-AD1D-2DA93870A3FB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303700" y="1649783"/>
            <a:ext cx="1909763" cy="2205943"/>
          </a:xfrm>
          <a:custGeom>
            <a:avLst/>
            <a:gdLst>
              <a:gd name="connsiteX0" fmla="*/ 954991 w 1909763"/>
              <a:gd name="connsiteY0" fmla="*/ 0 h 2205943"/>
              <a:gd name="connsiteX1" fmla="*/ 1909763 w 1909763"/>
              <a:gd name="connsiteY1" fmla="*/ 551271 h 2205943"/>
              <a:gd name="connsiteX2" fmla="*/ 1909763 w 1909763"/>
              <a:gd name="connsiteY2" fmla="*/ 1654672 h 2205943"/>
              <a:gd name="connsiteX3" fmla="*/ 954991 w 1909763"/>
              <a:gd name="connsiteY3" fmla="*/ 2205943 h 2205943"/>
              <a:gd name="connsiteX4" fmla="*/ 0 w 1909763"/>
              <a:gd name="connsiteY4" fmla="*/ 1654545 h 2205943"/>
              <a:gd name="connsiteX5" fmla="*/ 0 w 1909763"/>
              <a:gd name="connsiteY5" fmla="*/ 551398 h 2205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9763" h="2205943">
                <a:moveTo>
                  <a:pt x="954991" y="0"/>
                </a:moveTo>
                <a:lnTo>
                  <a:pt x="1909763" y="551271"/>
                </a:lnTo>
                <a:lnTo>
                  <a:pt x="1909763" y="1654672"/>
                </a:lnTo>
                <a:lnTo>
                  <a:pt x="954991" y="2205943"/>
                </a:lnTo>
                <a:lnTo>
                  <a:pt x="0" y="1654545"/>
                </a:lnTo>
                <a:lnTo>
                  <a:pt x="0" y="55139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nb-NO"/>
          </a:p>
        </p:txBody>
      </p:sp>
      <p:sp>
        <p:nvSpPr>
          <p:cNvPr id="46" name="Plassholder for bilde 45">
            <a:extLst>
              <a:ext uri="{FF2B5EF4-FFF2-40B4-BE49-F238E27FC236}">
                <a16:creationId xmlns:a16="http://schemas.microsoft.com/office/drawing/2014/main" id="{1C6D9DE1-376B-4CB9-8944-F6538634048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515734" y="1649783"/>
            <a:ext cx="1909763" cy="2205943"/>
          </a:xfrm>
          <a:custGeom>
            <a:avLst/>
            <a:gdLst>
              <a:gd name="connsiteX0" fmla="*/ 954991 w 1909763"/>
              <a:gd name="connsiteY0" fmla="*/ 0 h 2205943"/>
              <a:gd name="connsiteX1" fmla="*/ 1909763 w 1909763"/>
              <a:gd name="connsiteY1" fmla="*/ 551271 h 2205943"/>
              <a:gd name="connsiteX2" fmla="*/ 1909763 w 1909763"/>
              <a:gd name="connsiteY2" fmla="*/ 1654672 h 2205943"/>
              <a:gd name="connsiteX3" fmla="*/ 954991 w 1909763"/>
              <a:gd name="connsiteY3" fmla="*/ 2205943 h 2205943"/>
              <a:gd name="connsiteX4" fmla="*/ 0 w 1909763"/>
              <a:gd name="connsiteY4" fmla="*/ 1654545 h 2205943"/>
              <a:gd name="connsiteX5" fmla="*/ 0 w 1909763"/>
              <a:gd name="connsiteY5" fmla="*/ 551398 h 2205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9763" h="2205943">
                <a:moveTo>
                  <a:pt x="954991" y="0"/>
                </a:moveTo>
                <a:lnTo>
                  <a:pt x="1909763" y="551271"/>
                </a:lnTo>
                <a:lnTo>
                  <a:pt x="1909763" y="1654672"/>
                </a:lnTo>
                <a:lnTo>
                  <a:pt x="954991" y="2205943"/>
                </a:lnTo>
                <a:lnTo>
                  <a:pt x="0" y="1654545"/>
                </a:lnTo>
                <a:lnTo>
                  <a:pt x="0" y="55139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721591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 spalte blå fokusfelt med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ssholder for bilde 39">
            <a:extLst>
              <a:ext uri="{FF2B5EF4-FFF2-40B4-BE49-F238E27FC236}">
                <a16:creationId xmlns:a16="http://schemas.microsoft.com/office/drawing/2014/main" id="{7D7A7C5E-3A34-458C-A73F-708C592BAC3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39800" y="1649783"/>
            <a:ext cx="1909763" cy="2205943"/>
          </a:xfrm>
          <a:custGeom>
            <a:avLst/>
            <a:gdLst>
              <a:gd name="connsiteX0" fmla="*/ 954991 w 1909763"/>
              <a:gd name="connsiteY0" fmla="*/ 0 h 2205943"/>
              <a:gd name="connsiteX1" fmla="*/ 1909763 w 1909763"/>
              <a:gd name="connsiteY1" fmla="*/ 551271 h 2205943"/>
              <a:gd name="connsiteX2" fmla="*/ 1909763 w 1909763"/>
              <a:gd name="connsiteY2" fmla="*/ 1654672 h 2205943"/>
              <a:gd name="connsiteX3" fmla="*/ 954991 w 1909763"/>
              <a:gd name="connsiteY3" fmla="*/ 2205943 h 2205943"/>
              <a:gd name="connsiteX4" fmla="*/ 0 w 1909763"/>
              <a:gd name="connsiteY4" fmla="*/ 1654545 h 2205943"/>
              <a:gd name="connsiteX5" fmla="*/ 0 w 1909763"/>
              <a:gd name="connsiteY5" fmla="*/ 551398 h 2205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9763" h="2205943">
                <a:moveTo>
                  <a:pt x="954991" y="0"/>
                </a:moveTo>
                <a:lnTo>
                  <a:pt x="1909763" y="551271"/>
                </a:lnTo>
                <a:lnTo>
                  <a:pt x="1909763" y="1654672"/>
                </a:lnTo>
                <a:lnTo>
                  <a:pt x="954991" y="2205943"/>
                </a:lnTo>
                <a:lnTo>
                  <a:pt x="0" y="1654545"/>
                </a:lnTo>
                <a:lnTo>
                  <a:pt x="0" y="55139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nb-NO"/>
          </a:p>
        </p:txBody>
      </p:sp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BFDCA8A7-DBDC-4932-9E8D-FAD81293B316}"/>
              </a:ext>
            </a:extLst>
          </p:cNvPr>
          <p:cNvSpPr/>
          <p:nvPr userDrawn="1"/>
        </p:nvSpPr>
        <p:spPr>
          <a:xfrm>
            <a:off x="-3913" y="4099389"/>
            <a:ext cx="12192000" cy="2756665"/>
          </a:xfrm>
          <a:prstGeom prst="rect">
            <a:avLst/>
          </a:prstGeom>
          <a:solidFill>
            <a:srgbClr val="008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/>
          </a:p>
        </p:txBody>
      </p:sp>
      <p:sp>
        <p:nvSpPr>
          <p:cNvPr id="11" name="Plassholder for lysbildenummer 5">
            <a:extLst>
              <a:ext uri="{FF2B5EF4-FFF2-40B4-BE49-F238E27FC236}">
                <a16:creationId xmlns:a16="http://schemas.microsoft.com/office/drawing/2014/main" id="{029FCA96-7E64-4B52-BBBB-D3C861225962}"/>
              </a:ext>
            </a:extLst>
          </p:cNvPr>
          <p:cNvSpPr>
            <a:spLocks noGrp="1"/>
          </p:cNvSpPr>
          <p:nvPr userDrawn="1"/>
        </p:nvSpPr>
        <p:spPr>
          <a:xfrm>
            <a:off x="11738087" y="6400069"/>
            <a:ext cx="450000" cy="450000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nb-NO"/>
            </a:defPPr>
            <a:lvl1pPr marL="0" algn="ctr" defTabSz="914400" rtl="0" eaLnBrk="1" latinLnBrk="0" hangingPunct="1">
              <a:defRPr sz="1000" b="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A74FB5AA-5B3A-4EAD-9213-63995A700862}"/>
              </a:ext>
            </a:extLst>
          </p:cNvPr>
          <p:cNvSpPr/>
          <p:nvPr userDrawn="1"/>
        </p:nvSpPr>
        <p:spPr>
          <a:xfrm rot="2700000">
            <a:off x="1643593" y="3888097"/>
            <a:ext cx="369974" cy="3699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>
              <a:solidFill>
                <a:schemeClr val="bg1"/>
              </a:solidFill>
            </a:endParaRP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B68D5E61-E5AF-43DC-B206-BFB779BED7BA}"/>
              </a:ext>
            </a:extLst>
          </p:cNvPr>
          <p:cNvSpPr/>
          <p:nvPr userDrawn="1"/>
        </p:nvSpPr>
        <p:spPr>
          <a:xfrm rot="2700000">
            <a:off x="4444547" y="3896367"/>
            <a:ext cx="369974" cy="3699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>
              <a:solidFill>
                <a:schemeClr val="bg1"/>
              </a:solidFill>
            </a:endParaRP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0D7F5611-50E6-4A28-94F1-718920A514A2}"/>
              </a:ext>
            </a:extLst>
          </p:cNvPr>
          <p:cNvSpPr/>
          <p:nvPr userDrawn="1"/>
        </p:nvSpPr>
        <p:spPr>
          <a:xfrm rot="2700000">
            <a:off x="7245501" y="3888096"/>
            <a:ext cx="369974" cy="3699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>
              <a:solidFill>
                <a:schemeClr val="bg1"/>
              </a:solidFill>
            </a:endParaRP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A115F517-474C-417F-A9C9-1BBC8031373D}"/>
              </a:ext>
            </a:extLst>
          </p:cNvPr>
          <p:cNvSpPr/>
          <p:nvPr userDrawn="1"/>
        </p:nvSpPr>
        <p:spPr>
          <a:xfrm rot="2700000">
            <a:off x="10046456" y="3905323"/>
            <a:ext cx="369974" cy="3699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>
              <a:solidFill>
                <a:schemeClr val="bg1"/>
              </a:solidFill>
            </a:endParaRP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DEA17B9E-ECD2-45D7-82A4-A62B8458CE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9580" y="4479707"/>
            <a:ext cx="1778000" cy="968375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7" name="Plassholder for tekst 6">
            <a:extLst>
              <a:ext uri="{FF2B5EF4-FFF2-40B4-BE49-F238E27FC236}">
                <a16:creationId xmlns:a16="http://schemas.microsoft.com/office/drawing/2014/main" id="{25A29E50-E978-44FE-8CEB-F196D77305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59582" y="4479707"/>
            <a:ext cx="1778000" cy="968375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8" name="Plassholder for tekst 6">
            <a:extLst>
              <a:ext uri="{FF2B5EF4-FFF2-40B4-BE49-F238E27FC236}">
                <a16:creationId xmlns:a16="http://schemas.microsoft.com/office/drawing/2014/main" id="{8D4577E7-545F-4371-889F-E62555D804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49581" y="4479707"/>
            <a:ext cx="1778000" cy="968375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9" name="Plassholder for tekst 6">
            <a:extLst>
              <a:ext uri="{FF2B5EF4-FFF2-40B4-BE49-F238E27FC236}">
                <a16:creationId xmlns:a16="http://schemas.microsoft.com/office/drawing/2014/main" id="{D9A6870C-C704-4753-A1A9-A166E0536B5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369582" y="4479707"/>
            <a:ext cx="1778000" cy="968375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4" name="Plassholder for bilde 43">
            <a:extLst>
              <a:ext uri="{FF2B5EF4-FFF2-40B4-BE49-F238E27FC236}">
                <a16:creationId xmlns:a16="http://schemas.microsoft.com/office/drawing/2014/main" id="{9CDF4A43-B8E9-4386-A812-A9A066727D59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27767" y="1649783"/>
            <a:ext cx="1909763" cy="2205943"/>
          </a:xfrm>
          <a:custGeom>
            <a:avLst/>
            <a:gdLst>
              <a:gd name="connsiteX0" fmla="*/ 954991 w 1909763"/>
              <a:gd name="connsiteY0" fmla="*/ 0 h 2205943"/>
              <a:gd name="connsiteX1" fmla="*/ 1909763 w 1909763"/>
              <a:gd name="connsiteY1" fmla="*/ 551271 h 2205943"/>
              <a:gd name="connsiteX2" fmla="*/ 1909763 w 1909763"/>
              <a:gd name="connsiteY2" fmla="*/ 1654672 h 2205943"/>
              <a:gd name="connsiteX3" fmla="*/ 954991 w 1909763"/>
              <a:gd name="connsiteY3" fmla="*/ 2205943 h 2205943"/>
              <a:gd name="connsiteX4" fmla="*/ 0 w 1909763"/>
              <a:gd name="connsiteY4" fmla="*/ 1654545 h 2205943"/>
              <a:gd name="connsiteX5" fmla="*/ 0 w 1909763"/>
              <a:gd name="connsiteY5" fmla="*/ 551398 h 2205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9763" h="2205943">
                <a:moveTo>
                  <a:pt x="954991" y="0"/>
                </a:moveTo>
                <a:lnTo>
                  <a:pt x="1909763" y="551271"/>
                </a:lnTo>
                <a:lnTo>
                  <a:pt x="1909763" y="1654672"/>
                </a:lnTo>
                <a:lnTo>
                  <a:pt x="954991" y="2205943"/>
                </a:lnTo>
                <a:lnTo>
                  <a:pt x="0" y="1654545"/>
                </a:lnTo>
                <a:lnTo>
                  <a:pt x="0" y="55139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nb-NO"/>
          </a:p>
        </p:txBody>
      </p:sp>
      <p:sp>
        <p:nvSpPr>
          <p:cNvPr id="45" name="Plassholder for bilde 44">
            <a:extLst>
              <a:ext uri="{FF2B5EF4-FFF2-40B4-BE49-F238E27FC236}">
                <a16:creationId xmlns:a16="http://schemas.microsoft.com/office/drawing/2014/main" id="{5B1351DB-1584-4322-AD1D-2DA93870A3FB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303700" y="1649783"/>
            <a:ext cx="1909763" cy="2205943"/>
          </a:xfrm>
          <a:custGeom>
            <a:avLst/>
            <a:gdLst>
              <a:gd name="connsiteX0" fmla="*/ 954991 w 1909763"/>
              <a:gd name="connsiteY0" fmla="*/ 0 h 2205943"/>
              <a:gd name="connsiteX1" fmla="*/ 1909763 w 1909763"/>
              <a:gd name="connsiteY1" fmla="*/ 551271 h 2205943"/>
              <a:gd name="connsiteX2" fmla="*/ 1909763 w 1909763"/>
              <a:gd name="connsiteY2" fmla="*/ 1654672 h 2205943"/>
              <a:gd name="connsiteX3" fmla="*/ 954991 w 1909763"/>
              <a:gd name="connsiteY3" fmla="*/ 2205943 h 2205943"/>
              <a:gd name="connsiteX4" fmla="*/ 0 w 1909763"/>
              <a:gd name="connsiteY4" fmla="*/ 1654545 h 2205943"/>
              <a:gd name="connsiteX5" fmla="*/ 0 w 1909763"/>
              <a:gd name="connsiteY5" fmla="*/ 551398 h 2205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9763" h="2205943">
                <a:moveTo>
                  <a:pt x="954991" y="0"/>
                </a:moveTo>
                <a:lnTo>
                  <a:pt x="1909763" y="551271"/>
                </a:lnTo>
                <a:lnTo>
                  <a:pt x="1909763" y="1654672"/>
                </a:lnTo>
                <a:lnTo>
                  <a:pt x="954991" y="2205943"/>
                </a:lnTo>
                <a:lnTo>
                  <a:pt x="0" y="1654545"/>
                </a:lnTo>
                <a:lnTo>
                  <a:pt x="0" y="55139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nb-NO"/>
          </a:p>
        </p:txBody>
      </p:sp>
      <p:sp>
        <p:nvSpPr>
          <p:cNvPr id="46" name="Plassholder for bilde 45">
            <a:extLst>
              <a:ext uri="{FF2B5EF4-FFF2-40B4-BE49-F238E27FC236}">
                <a16:creationId xmlns:a16="http://schemas.microsoft.com/office/drawing/2014/main" id="{1C6D9DE1-376B-4CB9-8944-F6538634048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515734" y="1649783"/>
            <a:ext cx="1909763" cy="2205943"/>
          </a:xfrm>
          <a:custGeom>
            <a:avLst/>
            <a:gdLst>
              <a:gd name="connsiteX0" fmla="*/ 954991 w 1909763"/>
              <a:gd name="connsiteY0" fmla="*/ 0 h 2205943"/>
              <a:gd name="connsiteX1" fmla="*/ 1909763 w 1909763"/>
              <a:gd name="connsiteY1" fmla="*/ 551271 h 2205943"/>
              <a:gd name="connsiteX2" fmla="*/ 1909763 w 1909763"/>
              <a:gd name="connsiteY2" fmla="*/ 1654672 h 2205943"/>
              <a:gd name="connsiteX3" fmla="*/ 954991 w 1909763"/>
              <a:gd name="connsiteY3" fmla="*/ 2205943 h 2205943"/>
              <a:gd name="connsiteX4" fmla="*/ 0 w 1909763"/>
              <a:gd name="connsiteY4" fmla="*/ 1654545 h 2205943"/>
              <a:gd name="connsiteX5" fmla="*/ 0 w 1909763"/>
              <a:gd name="connsiteY5" fmla="*/ 551398 h 2205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09763" h="2205943">
                <a:moveTo>
                  <a:pt x="954991" y="0"/>
                </a:moveTo>
                <a:lnTo>
                  <a:pt x="1909763" y="551271"/>
                </a:lnTo>
                <a:lnTo>
                  <a:pt x="1909763" y="1654672"/>
                </a:lnTo>
                <a:lnTo>
                  <a:pt x="954991" y="2205943"/>
                </a:lnTo>
                <a:lnTo>
                  <a:pt x="0" y="1654545"/>
                </a:lnTo>
                <a:lnTo>
                  <a:pt x="0" y="551398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198236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 spalte blå fokusfelt ett fok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BFDCA8A7-DBDC-4932-9E8D-FAD81293B316}"/>
              </a:ext>
            </a:extLst>
          </p:cNvPr>
          <p:cNvSpPr/>
          <p:nvPr userDrawn="1"/>
        </p:nvSpPr>
        <p:spPr>
          <a:xfrm>
            <a:off x="-3913" y="4093404"/>
            <a:ext cx="12192000" cy="2756665"/>
          </a:xfrm>
          <a:prstGeom prst="rect">
            <a:avLst/>
          </a:prstGeom>
          <a:solidFill>
            <a:srgbClr val="0094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/>
          </a:p>
        </p:txBody>
      </p:sp>
      <p:sp>
        <p:nvSpPr>
          <p:cNvPr id="11" name="Plassholder for lysbildenummer 5">
            <a:extLst>
              <a:ext uri="{FF2B5EF4-FFF2-40B4-BE49-F238E27FC236}">
                <a16:creationId xmlns:a16="http://schemas.microsoft.com/office/drawing/2014/main" id="{029FCA96-7E64-4B52-BBBB-D3C861225962}"/>
              </a:ext>
            </a:extLst>
          </p:cNvPr>
          <p:cNvSpPr>
            <a:spLocks noGrp="1"/>
          </p:cNvSpPr>
          <p:nvPr userDrawn="1"/>
        </p:nvSpPr>
        <p:spPr>
          <a:xfrm>
            <a:off x="11738087" y="6400069"/>
            <a:ext cx="450000" cy="450000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nb-NO"/>
            </a:defPPr>
            <a:lvl1pPr marL="0" algn="ctr" defTabSz="914400" rtl="0" eaLnBrk="1" latinLnBrk="0" hangingPunct="1">
              <a:defRPr sz="1000" b="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A74FB5AA-5B3A-4EAD-9213-63995A700862}"/>
              </a:ext>
            </a:extLst>
          </p:cNvPr>
          <p:cNvSpPr/>
          <p:nvPr userDrawn="1"/>
        </p:nvSpPr>
        <p:spPr>
          <a:xfrm rot="2700000">
            <a:off x="1643593" y="3888097"/>
            <a:ext cx="369974" cy="3699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>
              <a:solidFill>
                <a:schemeClr val="bg1"/>
              </a:solidFill>
            </a:endParaRP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DEA17B9E-ECD2-45D7-82A4-A62B8458CE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4778" y="4983503"/>
            <a:ext cx="10796396" cy="968375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7" name="Plassholder for innhold 2">
            <a:extLst>
              <a:ext uri="{FF2B5EF4-FFF2-40B4-BE49-F238E27FC236}">
                <a16:creationId xmlns:a16="http://schemas.microsoft.com/office/drawing/2014/main" id="{6BFBACE1-C0F2-4FB9-AC7A-2304E59736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976" y="1354730"/>
            <a:ext cx="5462637" cy="2744659"/>
          </a:xfrm>
          <a:noFill/>
          <a:ln>
            <a:noFill/>
          </a:ln>
        </p:spPr>
        <p:txBody>
          <a:bodyPr lIns="0" tIns="0" rIns="0" bIns="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1" name="Plassholder for innhold 2">
            <a:extLst>
              <a:ext uri="{FF2B5EF4-FFF2-40B4-BE49-F238E27FC236}">
                <a16:creationId xmlns:a16="http://schemas.microsoft.com/office/drawing/2014/main" id="{DF5504D8-1490-43DE-A101-64406EB19B0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2571" y="1354730"/>
            <a:ext cx="5462637" cy="2744659"/>
          </a:xfrm>
          <a:noFill/>
          <a:ln>
            <a:noFill/>
          </a:ln>
        </p:spPr>
        <p:txBody>
          <a:bodyPr lIns="0" tIns="0" rIns="0" bIns="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2278976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lys - to liggende bil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1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0462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39" y="553771"/>
            <a:ext cx="3113909" cy="810000"/>
          </a:xfrm>
          <a:prstGeom prst="rect">
            <a:avLst/>
          </a:prstGeom>
        </p:spPr>
      </p:pic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accent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8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347400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3829040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 spalte blå fokusfelt ett fok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BFDCA8A7-DBDC-4932-9E8D-FAD81293B316}"/>
              </a:ext>
            </a:extLst>
          </p:cNvPr>
          <p:cNvSpPr/>
          <p:nvPr userDrawn="1"/>
        </p:nvSpPr>
        <p:spPr>
          <a:xfrm>
            <a:off x="-3913" y="4093404"/>
            <a:ext cx="12192000" cy="2756665"/>
          </a:xfrm>
          <a:prstGeom prst="rect">
            <a:avLst/>
          </a:prstGeom>
          <a:solidFill>
            <a:srgbClr val="008A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/>
          </a:p>
        </p:txBody>
      </p:sp>
      <p:sp>
        <p:nvSpPr>
          <p:cNvPr id="11" name="Plassholder for lysbildenummer 5">
            <a:extLst>
              <a:ext uri="{FF2B5EF4-FFF2-40B4-BE49-F238E27FC236}">
                <a16:creationId xmlns:a16="http://schemas.microsoft.com/office/drawing/2014/main" id="{029FCA96-7E64-4B52-BBBB-D3C861225962}"/>
              </a:ext>
            </a:extLst>
          </p:cNvPr>
          <p:cNvSpPr>
            <a:spLocks noGrp="1"/>
          </p:cNvSpPr>
          <p:nvPr userDrawn="1"/>
        </p:nvSpPr>
        <p:spPr>
          <a:xfrm>
            <a:off x="11738087" y="6400069"/>
            <a:ext cx="450000" cy="450000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nb-NO"/>
            </a:defPPr>
            <a:lvl1pPr marL="0" algn="ctr" defTabSz="914400" rtl="0" eaLnBrk="1" latinLnBrk="0" hangingPunct="1">
              <a:defRPr sz="1000" b="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A74FB5AA-5B3A-4EAD-9213-63995A700862}"/>
              </a:ext>
            </a:extLst>
          </p:cNvPr>
          <p:cNvSpPr/>
          <p:nvPr userDrawn="1"/>
        </p:nvSpPr>
        <p:spPr>
          <a:xfrm rot="2700000">
            <a:off x="1643593" y="3888097"/>
            <a:ext cx="369974" cy="36997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>
              <a:solidFill>
                <a:schemeClr val="bg1"/>
              </a:solidFill>
            </a:endParaRP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DEA17B9E-ECD2-45D7-82A4-A62B8458CE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4778" y="4983503"/>
            <a:ext cx="10796396" cy="968375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7" name="Plassholder for innhold 2">
            <a:extLst>
              <a:ext uri="{FF2B5EF4-FFF2-40B4-BE49-F238E27FC236}">
                <a16:creationId xmlns:a16="http://schemas.microsoft.com/office/drawing/2014/main" id="{6BFBACE1-C0F2-4FB9-AC7A-2304E59736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976" y="1354730"/>
            <a:ext cx="5462637" cy="2744659"/>
          </a:xfrm>
          <a:noFill/>
          <a:ln>
            <a:noFill/>
          </a:ln>
        </p:spPr>
        <p:txBody>
          <a:bodyPr lIns="0" tIns="0" rIns="0" bIns="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1" name="Plassholder for innhold 2">
            <a:extLst>
              <a:ext uri="{FF2B5EF4-FFF2-40B4-BE49-F238E27FC236}">
                <a16:creationId xmlns:a16="http://schemas.microsoft.com/office/drawing/2014/main" id="{DF5504D8-1490-43DE-A101-64406EB19B0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2571" y="1354730"/>
            <a:ext cx="5462637" cy="2744659"/>
          </a:xfrm>
          <a:noFill/>
          <a:ln>
            <a:noFill/>
          </a:ln>
        </p:spPr>
        <p:txBody>
          <a:bodyPr lIns="0" tIns="0" rIns="0" bIns="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4000750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killeside mørk - to liggende bilder og teks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09426" y="504093"/>
            <a:ext cx="5760000" cy="5339862"/>
          </a:xfrm>
        </p:spPr>
        <p:txBody>
          <a:bodyPr lIns="0" tIns="0" rIns="0" bIns="0" anchor="ctr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5495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12" name="Plassholder for bilde 8"/>
          <p:cNvSpPr>
            <a:spLocks noGrp="1"/>
          </p:cNvSpPr>
          <p:nvPr>
            <p:ph type="pic" sz="quarter" idx="13"/>
          </p:nvPr>
        </p:nvSpPr>
        <p:spPr>
          <a:xfrm>
            <a:off x="7152000" y="3468783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697919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killeside mørk - to liggende bilder og tekst">
    <p:bg>
      <p:bgPr>
        <a:solidFill>
          <a:srgbClr val="008A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09426" y="504093"/>
            <a:ext cx="5760000" cy="5339862"/>
          </a:xfrm>
        </p:spPr>
        <p:txBody>
          <a:bodyPr lIns="0" tIns="0" rIns="0" bIns="0" anchor="ctr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5495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12" name="Plassholder for bilde 8"/>
          <p:cNvSpPr>
            <a:spLocks noGrp="1"/>
          </p:cNvSpPr>
          <p:nvPr>
            <p:ph type="pic" sz="quarter" idx="13"/>
          </p:nvPr>
        </p:nvSpPr>
        <p:spPr>
          <a:xfrm>
            <a:off x="7152000" y="3468783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27708721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killeside mørk - to liggende bilder og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09426" y="504093"/>
            <a:ext cx="5760000" cy="5339862"/>
          </a:xfrm>
        </p:spPr>
        <p:txBody>
          <a:bodyPr lIns="0" tIns="0" rIns="0" bIns="0" anchor="ctr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5495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12" name="Plassholder for bilde 8"/>
          <p:cNvSpPr>
            <a:spLocks noGrp="1"/>
          </p:cNvSpPr>
          <p:nvPr>
            <p:ph type="pic" sz="quarter" idx="13"/>
          </p:nvPr>
        </p:nvSpPr>
        <p:spPr>
          <a:xfrm>
            <a:off x="7152000" y="3468783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38662061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ørk - stående bil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2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Bild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40" y="537312"/>
            <a:ext cx="3113908" cy="810000"/>
          </a:xfrm>
          <a:prstGeom prst="rect">
            <a:avLst/>
          </a:prstGeom>
        </p:spPr>
      </p:pic>
      <p:sp>
        <p:nvSpPr>
          <p:cNvPr id="11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9806484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ørk - liggende bil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2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Bild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40" y="537312"/>
            <a:ext cx="3113908" cy="810000"/>
          </a:xfrm>
          <a:prstGeom prst="rect">
            <a:avLst/>
          </a:prstGeom>
        </p:spPr>
      </p:pic>
      <p:sp>
        <p:nvSpPr>
          <p:cNvPr id="11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8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347400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3964940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n spalte med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4" name="Rektangel 3"/>
          <p:cNvSpPr/>
          <p:nvPr userDrawn="1"/>
        </p:nvSpPr>
        <p:spPr>
          <a:xfrm>
            <a:off x="812602" y="1363946"/>
            <a:ext cx="1092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b-NO"/>
              <a:t>  </a:t>
            </a:r>
          </a:p>
        </p:txBody>
      </p:sp>
      <p:cxnSp>
        <p:nvCxnSpPr>
          <p:cNvPr id="6" name="Rett linje 5"/>
          <p:cNvCxnSpPr/>
          <p:nvPr userDrawn="1"/>
        </p:nvCxnSpPr>
        <p:spPr>
          <a:xfrm>
            <a:off x="809427" y="1358552"/>
            <a:ext cx="1092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9427" y="1361080"/>
            <a:ext cx="1092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 marL="342900" indent="-342900">
              <a:lnSpc>
                <a:spcPct val="100000"/>
              </a:lnSpc>
              <a:buFont typeface=".AppleSystemUIFont" charset="-120"/>
              <a:buChar char="›"/>
              <a:defRPr sz="2000"/>
            </a:lvl1pPr>
            <a:lvl2pPr marL="6858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2pPr>
            <a:lvl3pPr marL="11430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3pPr>
            <a:lvl4pPr marL="16002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4pPr>
            <a:lvl5pPr marL="20574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2" name="Plassholder for bunntekst 2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23" name="Plassholder for lysbildenumm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8523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o spalter med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4" name="Rektangel 3"/>
          <p:cNvSpPr/>
          <p:nvPr userDrawn="1"/>
        </p:nvSpPr>
        <p:spPr>
          <a:xfrm>
            <a:off x="810594" y="1352959"/>
            <a:ext cx="525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b-NO"/>
              <a:t>  </a:t>
            </a:r>
          </a:p>
        </p:txBody>
      </p:sp>
      <p:sp>
        <p:nvSpPr>
          <p:cNvPr id="11" name="Rektangel 10"/>
          <p:cNvSpPr/>
          <p:nvPr userDrawn="1"/>
        </p:nvSpPr>
        <p:spPr>
          <a:xfrm>
            <a:off x="6480905" y="1351536"/>
            <a:ext cx="525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b-NO"/>
              <a:t>  </a:t>
            </a:r>
          </a:p>
        </p:txBody>
      </p:sp>
      <p:cxnSp>
        <p:nvCxnSpPr>
          <p:cNvPr id="6" name="Rett linje 5"/>
          <p:cNvCxnSpPr/>
          <p:nvPr userDrawn="1"/>
        </p:nvCxnSpPr>
        <p:spPr>
          <a:xfrm>
            <a:off x="809427" y="1362845"/>
            <a:ext cx="525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defRPr sz="28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2127" y="1364110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5" name="Plassholder for innhold 2"/>
          <p:cNvSpPr>
            <a:spLocks noGrp="1"/>
          </p:cNvSpPr>
          <p:nvPr>
            <p:ph idx="12"/>
          </p:nvPr>
        </p:nvSpPr>
        <p:spPr>
          <a:xfrm>
            <a:off x="6491935" y="1347919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defRPr sz="2000"/>
            </a:lvl1pPr>
            <a:lvl2pPr>
              <a:defRPr sz="20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2000">
                <a:latin typeface="+mn-lt"/>
              </a:defRPr>
            </a:lvl4pPr>
            <a:lvl5pPr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cxnSp>
        <p:nvCxnSpPr>
          <p:cNvPr id="17" name="Rett linje 16"/>
          <p:cNvCxnSpPr/>
          <p:nvPr userDrawn="1"/>
        </p:nvCxnSpPr>
        <p:spPr>
          <a:xfrm>
            <a:off x="6472438" y="1361941"/>
            <a:ext cx="525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lassholder for bunntekst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92050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lys - stående bil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6252000" y="5495"/>
            <a:ext cx="5940000" cy="685250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4914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8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48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cxnSp>
        <p:nvCxnSpPr>
          <p:cNvPr id="9" name="Rett linje 8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48234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mørk - stående bil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6252000" y="5495"/>
            <a:ext cx="5940000" cy="685250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4914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8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48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cxnSp>
        <p:nvCxnSpPr>
          <p:cNvPr id="9" name="Rett linje 8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208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lys - to liggende bil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576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57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5495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  <p:cxnSp>
        <p:nvCxnSpPr>
          <p:cNvPr id="11" name="Rett linje 10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3"/>
          </p:nvPr>
        </p:nvSpPr>
        <p:spPr>
          <a:xfrm>
            <a:off x="7152000" y="3468783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2111016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03414" y="-1"/>
            <a:ext cx="10926000" cy="1350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11859" y="1349999"/>
            <a:ext cx="10927084" cy="505605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6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811950" y="6408000"/>
            <a:ext cx="5252673" cy="45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endParaRPr lang="nb-NO"/>
          </a:p>
        </p:txBody>
      </p:sp>
      <p:sp>
        <p:nvSpPr>
          <p:cNvPr id="17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>
              <a:defRPr sz="1000" b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77259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3" r:id="rId2"/>
    <p:sldLayoutId id="2147483663" r:id="rId3"/>
    <p:sldLayoutId id="2147483674" r:id="rId4"/>
    <p:sldLayoutId id="2147483650" r:id="rId5"/>
    <p:sldLayoutId id="2147483664" r:id="rId6"/>
    <p:sldLayoutId id="2147483671" r:id="rId7"/>
    <p:sldLayoutId id="2147483667" r:id="rId8"/>
    <p:sldLayoutId id="2147483672" r:id="rId9"/>
    <p:sldLayoutId id="2147483670" r:id="rId10"/>
    <p:sldLayoutId id="2147483665" r:id="rId11"/>
    <p:sldLayoutId id="2147483666" r:id="rId12"/>
    <p:sldLayoutId id="2147483655" r:id="rId13"/>
    <p:sldLayoutId id="2147483661" r:id="rId14"/>
    <p:sldLayoutId id="2147483668" r:id="rId15"/>
    <p:sldLayoutId id="2147483675" r:id="rId16"/>
    <p:sldLayoutId id="2147483679" r:id="rId17"/>
    <p:sldLayoutId id="2147483680" r:id="rId18"/>
    <p:sldLayoutId id="2147483681" r:id="rId19"/>
    <p:sldLayoutId id="2147483682" r:id="rId20"/>
    <p:sldLayoutId id="2147483685" r:id="rId21"/>
    <p:sldLayoutId id="2147483683" r:id="rId22"/>
    <p:sldLayoutId id="2147483684" r:id="rId23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7468207"/>
          </a:xfrm>
          <a:prstGeom prst="rect">
            <a:avLst/>
          </a:prstGeom>
        </p:spPr>
      </p:pic>
      <p:pic>
        <p:nvPicPr>
          <p:cNvPr id="3" name="Bilde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590" y="1523"/>
            <a:ext cx="4007626" cy="1774209"/>
          </a:xfrm>
          <a:prstGeom prst="rect">
            <a:avLst/>
          </a:prstGeom>
        </p:spPr>
      </p:pic>
      <p:sp>
        <p:nvSpPr>
          <p:cNvPr id="16" name="Tittel 15"/>
          <p:cNvSpPr>
            <a:spLocks noGrp="1"/>
          </p:cNvSpPr>
          <p:nvPr>
            <p:ph type="ctrTitle"/>
          </p:nvPr>
        </p:nvSpPr>
        <p:spPr>
          <a:xfrm>
            <a:off x="928152" y="2780679"/>
            <a:ext cx="5040000" cy="1258529"/>
          </a:xfrm>
        </p:spPr>
        <p:txBody>
          <a:bodyPr>
            <a:normAutofit fontScale="90000"/>
          </a:bodyPr>
          <a:lstStyle/>
          <a:p>
            <a:br>
              <a:rPr lang="nn-NO" sz="3300" dirty="0"/>
            </a:br>
            <a:br>
              <a:rPr lang="nn-NO" sz="3300" dirty="0"/>
            </a:br>
            <a:br>
              <a:rPr lang="nn-NO" sz="3300" dirty="0"/>
            </a:br>
            <a:br>
              <a:rPr lang="nn-NO" sz="3300" dirty="0"/>
            </a:br>
            <a:br>
              <a:rPr lang="nn-NO" sz="3300" dirty="0"/>
            </a:br>
            <a:r>
              <a:rPr lang="nn-NO" sz="3300" dirty="0" err="1"/>
              <a:t>Årlig</a:t>
            </a:r>
            <a:r>
              <a:rPr lang="nn-NO" sz="3300" dirty="0"/>
              <a:t> rapportering til Høgskulestyret om forskingsbasert innovasjon - 2022</a:t>
            </a:r>
            <a:endParaRPr lang="nb-NO" sz="2200" dirty="0"/>
          </a:p>
        </p:txBody>
      </p:sp>
      <p:sp>
        <p:nvSpPr>
          <p:cNvPr id="18" name="Plassholder for tekst 17"/>
          <p:cNvSpPr>
            <a:spLocks noGrp="1"/>
          </p:cNvSpPr>
          <p:nvPr>
            <p:ph type="body" idx="10"/>
          </p:nvPr>
        </p:nvSpPr>
        <p:spPr>
          <a:xfrm>
            <a:off x="928152" y="4540554"/>
            <a:ext cx="5040000" cy="908050"/>
          </a:xfrm>
        </p:spPr>
        <p:txBody>
          <a:bodyPr vert="horz" lIns="0" tIns="0" rIns="0" bIns="0" rtlCol="0" anchor="t">
            <a:normAutofit fontScale="85000" lnSpcReduction="20000"/>
          </a:bodyPr>
          <a:lstStyle/>
          <a:p>
            <a:r>
              <a:rPr lang="nb-NO" sz="2000" dirty="0">
                <a:solidFill>
                  <a:schemeClr val="bg1"/>
                </a:solidFill>
                <a:latin typeface="Georgia"/>
              </a:rPr>
              <a:t>Gro Anita Fonnes Flaten</a:t>
            </a:r>
          </a:p>
          <a:p>
            <a:r>
              <a:rPr lang="nb-NO" sz="2000" dirty="0">
                <a:solidFill>
                  <a:schemeClr val="bg1"/>
                </a:solidFill>
                <a:latin typeface="Georgia"/>
              </a:rPr>
              <a:t>Prorektor for forsking	</a:t>
            </a:r>
          </a:p>
          <a:p>
            <a:r>
              <a:rPr lang="nb-NO" sz="2000" dirty="0">
                <a:solidFill>
                  <a:schemeClr val="bg1"/>
                </a:solidFill>
                <a:latin typeface="Georgia"/>
              </a:rPr>
              <a:t>Høgskulestyremøte 04/2022 – 16. juni, Førde</a:t>
            </a:r>
            <a:br>
              <a:rPr lang="nb-NO" sz="2000" dirty="0">
                <a:solidFill>
                  <a:schemeClr val="bg1"/>
                </a:solidFill>
                <a:latin typeface="Georgia"/>
              </a:rPr>
            </a:br>
            <a:endParaRPr lang="nb-NO" sz="2000" dirty="0">
              <a:solidFill>
                <a:schemeClr val="bg1"/>
              </a:solidFill>
              <a:latin typeface="Georgia"/>
            </a:endParaRP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80073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75E35E9-0524-488C-A627-7035FF67B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Årlig rapportering til Høgskulestyret om forskingsbasert innovasjon - 2022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D66B1CE-D3E2-4489-B3D7-A0878CB3FA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27" y="1556426"/>
            <a:ext cx="10926000" cy="4862654"/>
          </a:xfrm>
        </p:spPr>
        <p:txBody>
          <a:bodyPr/>
          <a:lstStyle/>
          <a:p>
            <a:pPr lvl="1"/>
            <a:endParaRPr lang="nb-NO" b="1" dirty="0"/>
          </a:p>
          <a:p>
            <a:pPr lvl="1"/>
            <a:endParaRPr lang="nb-NO" b="1" dirty="0"/>
          </a:p>
          <a:p>
            <a:pPr lvl="1"/>
            <a:r>
              <a:rPr lang="nb-NO" b="1" dirty="0"/>
              <a:t>Kommersialisering av forskning:</a:t>
            </a:r>
            <a:r>
              <a:rPr lang="nb-NO" dirty="0"/>
              <a:t> oversikt over innmeldte forretningsideer, patentsøknader </a:t>
            </a:r>
            <a:r>
              <a:rPr lang="nb-NO" dirty="0" err="1"/>
              <a:t>etc</a:t>
            </a:r>
            <a:r>
              <a:rPr lang="nb-NO" dirty="0"/>
              <a:t> i perioden 2018-2021 </a:t>
            </a:r>
          </a:p>
          <a:p>
            <a:pPr lvl="1"/>
            <a:r>
              <a:rPr lang="nb-NO" b="1" dirty="0"/>
              <a:t>Eksternfinansierte innovasjonsprosjekter:</a:t>
            </a:r>
            <a:r>
              <a:rPr lang="nb-NO" dirty="0"/>
              <a:t> konkrete eksempler på eksternfinansierte innovasjonsprosjekter som fikk tilslag i 2021 (NFR, RFF, EØS osv.), samt kommersialiseringsprosjekt med utspring fra ideene i del 1</a:t>
            </a:r>
          </a:p>
          <a:p>
            <a:pPr lvl="1"/>
            <a:r>
              <a:rPr lang="nb-NO" b="1" dirty="0"/>
              <a:t>Program for ideutvikling ved HVL:</a:t>
            </a:r>
            <a:r>
              <a:rPr lang="nb-NO" dirty="0"/>
              <a:t> Høgskolens program for forskingsbaserte innovasjonsprosjekter i tidlig fase. Åpent for alle ansatte og studenter på HVL.</a:t>
            </a:r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7E02C6E5-2C56-45CF-9B50-7F8330F31FB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FBFE3E5A-1399-4DA7-8AD0-B6FDA2C250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48223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A31F2123-FD3F-44CC-BC35-EC8A0EFE545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0875" y="156334"/>
            <a:ext cx="11420475" cy="6191320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1760882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1">
            <a:extLst>
              <a:ext uri="{FF2B5EF4-FFF2-40B4-BE49-F238E27FC236}">
                <a16:creationId xmlns:a16="http://schemas.microsoft.com/office/drawing/2014/main" id="{B1D709B2-A77C-A0D8-011F-7D9C06C962E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1950" y="6408000"/>
            <a:ext cx="5252673" cy="450000"/>
          </a:xfrm>
        </p:spPr>
        <p:txBody>
          <a:bodyPr/>
          <a:lstStyle/>
          <a:p>
            <a:endParaRPr lang="nb-NO"/>
          </a:p>
        </p:txBody>
      </p:sp>
      <p:sp>
        <p:nvSpPr>
          <p:cNvPr id="3" name="Plassholder for lysbildenummer 2">
            <a:extLst>
              <a:ext uri="{FF2B5EF4-FFF2-40B4-BE49-F238E27FC236}">
                <a16:creationId xmlns:a16="http://schemas.microsoft.com/office/drawing/2014/main" id="{B70D0B26-EC7C-4A45-830F-A6CC955AAB9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38087" y="6406054"/>
            <a:ext cx="450000" cy="45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0BEE4E4-E047-6A49-BCB9-4D06E7BA237B}" type="slidenum">
              <a:rPr lang="nb-NO" smtClean="0"/>
              <a:pPr>
                <a:spcAft>
                  <a:spcPts val="600"/>
                </a:spcAft>
              </a:pPr>
              <a:t>4</a:t>
            </a:fld>
            <a:endParaRPr lang="nb-NO"/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FFBB0E60-0779-81A1-E8A3-470092295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8" name="Plassholder for innhold 7">
            <a:extLst>
              <a:ext uri="{FF2B5EF4-FFF2-40B4-BE49-F238E27FC236}">
                <a16:creationId xmlns:a16="http://schemas.microsoft.com/office/drawing/2014/main" id="{12C36F9F-B83C-42BF-A651-B1E92B0C4233}"/>
              </a:ext>
            </a:extLst>
          </p:cNvPr>
          <p:cNvPicPr>
            <a:picLocks noGrp="1" noChangeAspect="1"/>
          </p:cNvPicPr>
          <p:nvPr>
            <p:ph idx="12"/>
          </p:nvPr>
        </p:nvPicPr>
        <p:blipFill>
          <a:blip r:embed="rId3"/>
          <a:stretch>
            <a:fillRect/>
          </a:stretch>
        </p:blipFill>
        <p:spPr>
          <a:xfrm>
            <a:off x="6479976" y="2116158"/>
            <a:ext cx="5256000" cy="3521521"/>
          </a:xfrm>
          <a:prstGeom prst="rect">
            <a:avLst/>
          </a:prstGeom>
          <a:noFill/>
        </p:spPr>
      </p:pic>
      <p:pic>
        <p:nvPicPr>
          <p:cNvPr id="13" name="Plassholder for innhold 12">
            <a:extLst>
              <a:ext uri="{FF2B5EF4-FFF2-40B4-BE49-F238E27FC236}">
                <a16:creationId xmlns:a16="http://schemas.microsoft.com/office/drawing/2014/main" id="{68C1A8F2-D716-44F7-B326-B88DB37E3F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09625" y="1867863"/>
            <a:ext cx="5256213" cy="4027148"/>
          </a:xfrm>
        </p:spPr>
      </p:pic>
    </p:spTree>
    <p:extLst>
      <p:ext uri="{BB962C8B-B14F-4D97-AF65-F5344CB8AC3E}">
        <p14:creationId xmlns:p14="http://schemas.microsoft.com/office/powerpoint/2010/main" val="1424598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lassholder for innhold 6">
            <a:extLst>
              <a:ext uri="{FF2B5EF4-FFF2-40B4-BE49-F238E27FC236}">
                <a16:creationId xmlns:a16="http://schemas.microsoft.com/office/drawing/2014/main" id="{F4CECE36-015F-45F1-9BA3-FCBB86A3D6C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814510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2B3F445F-2601-4EBD-8DA4-25E6FE9FA03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3768" y="6086215"/>
            <a:ext cx="368888" cy="360000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83C418C5-75AA-4241-82C1-78A43ECBD6C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054" y="6095740"/>
            <a:ext cx="355557" cy="360000"/>
          </a:xfrm>
          <a:prstGeom prst="rect">
            <a:avLst/>
          </a:prstGeom>
        </p:spPr>
      </p:pic>
      <p:pic>
        <p:nvPicPr>
          <p:cNvPr id="14" name="Bilde 13">
            <a:extLst>
              <a:ext uri="{FF2B5EF4-FFF2-40B4-BE49-F238E27FC236}">
                <a16:creationId xmlns:a16="http://schemas.microsoft.com/office/drawing/2014/main" id="{1EF0B099-BA60-44DA-A77B-9BEA59C5C93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91370" y="6124219"/>
            <a:ext cx="377441" cy="319373"/>
          </a:xfrm>
          <a:prstGeom prst="rect">
            <a:avLst/>
          </a:prstGeom>
        </p:spPr>
      </p:pic>
      <p:pic>
        <p:nvPicPr>
          <p:cNvPr id="15" name="Bilde 14">
            <a:extLst>
              <a:ext uri="{FF2B5EF4-FFF2-40B4-BE49-F238E27FC236}">
                <a16:creationId xmlns:a16="http://schemas.microsoft.com/office/drawing/2014/main" id="{A442B323-F83D-4BD4-98FF-C9EF802F896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58714" y="6077494"/>
            <a:ext cx="377442" cy="377442"/>
          </a:xfrm>
          <a:prstGeom prst="rect">
            <a:avLst/>
          </a:prstGeom>
        </p:spPr>
      </p:pic>
      <p:pic>
        <p:nvPicPr>
          <p:cNvPr id="16" name="Bilde 15">
            <a:extLst>
              <a:ext uri="{FF2B5EF4-FFF2-40B4-BE49-F238E27FC236}">
                <a16:creationId xmlns:a16="http://schemas.microsoft.com/office/drawing/2014/main" id="{76554DC5-2D25-41D3-848E-9A20D8F3635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79553" y="6141903"/>
            <a:ext cx="377441" cy="248623"/>
          </a:xfrm>
          <a:prstGeom prst="rect">
            <a:avLst/>
          </a:prstGeom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FD71A389-26FD-9742-847B-BA4D21A0ECC0}"/>
              </a:ext>
            </a:extLst>
          </p:cNvPr>
          <p:cNvSpPr txBox="1"/>
          <p:nvPr/>
        </p:nvSpPr>
        <p:spPr>
          <a:xfrm>
            <a:off x="2568416" y="5392796"/>
            <a:ext cx="97771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/>
              <a:t>Takk for </a:t>
            </a:r>
            <a:r>
              <a:rPr lang="nb-NO" sz="2800" dirty="0" err="1"/>
              <a:t>merksemda</a:t>
            </a:r>
            <a:r>
              <a:rPr lang="nb-NO" sz="28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3790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HVL">
  <a:themeElements>
    <a:clrScheme name="HVL">
      <a:dk1>
        <a:srgbClr val="515151"/>
      </a:dk1>
      <a:lt1>
        <a:srgbClr val="FFFFFF"/>
      </a:lt1>
      <a:dk2>
        <a:srgbClr val="004357"/>
      </a:dk2>
      <a:lt2>
        <a:srgbClr val="C9D5DA"/>
      </a:lt2>
      <a:accent1>
        <a:srgbClr val="00AFBA"/>
      </a:accent1>
      <a:accent2>
        <a:srgbClr val="97DF9A"/>
      </a:accent2>
      <a:accent3>
        <a:srgbClr val="EB6852"/>
      </a:accent3>
      <a:accent4>
        <a:srgbClr val="F9DE45"/>
      </a:accent4>
      <a:accent5>
        <a:srgbClr val="64D0DF"/>
      </a:accent5>
      <a:accent6>
        <a:srgbClr val="6D2439"/>
      </a:accent6>
      <a:hlink>
        <a:srgbClr val="008AAF"/>
      </a:hlink>
      <a:folHlink>
        <a:srgbClr val="00948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VL_ppt_mal_oppdatert" id="{34A3C5B7-7DCF-A541-AE3D-AB30F07D0F84}" vid="{252C16CA-3E9D-B540-84BD-D5E99CBB698B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CAFFC4F78F58F4EA9E9CC2A19CF4398" ma:contentTypeVersion="13" ma:contentTypeDescription="Opprett et nytt dokument." ma:contentTypeScope="" ma:versionID="20f05c3624d34f43af4789a92d6a8be2">
  <xsd:schema xmlns:xsd="http://www.w3.org/2001/XMLSchema" xmlns:xs="http://www.w3.org/2001/XMLSchema" xmlns:p="http://schemas.microsoft.com/office/2006/metadata/properties" xmlns:ns2="fa75e9d1-45da-4a2a-9964-396ebe24c187" xmlns:ns3="e4c062a4-c69b-499f-84f4-74c24a2ae4c2" targetNamespace="http://schemas.microsoft.com/office/2006/metadata/properties" ma:root="true" ma:fieldsID="c94033454cb5a82f513a24ddcd2b891f" ns2:_="" ns3:_="">
    <xsd:import namespace="fa75e9d1-45da-4a2a-9964-396ebe24c187"/>
    <xsd:import namespace="e4c062a4-c69b-499f-84f4-74c24a2ae4c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75e9d1-45da-4a2a-9964-396ebe24c1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c062a4-c69b-499f-84f4-74c24a2ae4c2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1D789A7-CC38-4D85-8E57-05C60D3BBAC3}">
  <ds:schemaRefs>
    <ds:schemaRef ds:uri="http://purl.org/dc/elements/1.1/"/>
    <ds:schemaRef ds:uri="http://schemas.microsoft.com/office/2006/metadata/properties"/>
    <ds:schemaRef ds:uri="8286e461-ffac-45ec-ab36-0a90584e186a"/>
    <ds:schemaRef ds:uri="http://purl.org/dc/terms/"/>
    <ds:schemaRef ds:uri="http://schemas.openxmlformats.org/package/2006/metadata/core-properties"/>
    <ds:schemaRef ds:uri="b024a6c2-79fd-41d1-89ac-1c0409dca34e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F01D4B5-1337-4E0B-991E-575CF1C4F3F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724DDC1-D0CC-4D69-BF73-D2439FDF96F6}"/>
</file>

<file path=docProps/app.xml><?xml version="1.0" encoding="utf-8"?>
<Properties xmlns="http://schemas.openxmlformats.org/officeDocument/2006/extended-properties" xmlns:vt="http://schemas.openxmlformats.org/officeDocument/2006/docPropsVTypes">
  <Template>HVL_ppt_mal</Template>
  <TotalTime>271</TotalTime>
  <Words>494</Words>
  <Application>Microsoft Office PowerPoint</Application>
  <PresentationFormat>Widescreen</PresentationFormat>
  <Paragraphs>59</Paragraphs>
  <Slides>6</Slides>
  <Notes>6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6</vt:i4>
      </vt:variant>
    </vt:vector>
  </HeadingPairs>
  <TitlesOfParts>
    <vt:vector size="11" baseType="lpstr">
      <vt:lpstr>.AppleSystemUIFont</vt:lpstr>
      <vt:lpstr>Arial</vt:lpstr>
      <vt:lpstr>Calibri</vt:lpstr>
      <vt:lpstr>Georgia</vt:lpstr>
      <vt:lpstr>HVL</vt:lpstr>
      <vt:lpstr>     Årlig rapportering til Høgskulestyret om forskingsbasert innovasjon - 2022</vt:lpstr>
      <vt:lpstr>Årlig rapportering til Høgskulestyret om forskingsbasert innovasjon - 2022</vt:lpstr>
      <vt:lpstr>PowerPoint-presentasjon</vt:lpstr>
      <vt:lpstr>PowerPoint-presentasjon</vt:lpstr>
      <vt:lpstr>PowerPoint-presentasjon</vt:lpstr>
      <vt:lpstr>PowerPoint-presentasjon</vt:lpstr>
    </vt:vector>
  </TitlesOfParts>
  <Company>Hogskolen i Bergen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Kamilla Hedvig Halvorsen Myklebust</dc:creator>
  <cp:lastModifiedBy>Gro Anita Fonnes Flaten</cp:lastModifiedBy>
  <cp:revision>13</cp:revision>
  <dcterms:created xsi:type="dcterms:W3CDTF">2016-11-30T08:20:17Z</dcterms:created>
  <dcterms:modified xsi:type="dcterms:W3CDTF">2022-06-15T12:03:56Z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0x010100856AEEB812EAEA4DBCE55BABAB4ADDB3</vt:lpwstr>
  </property>
</Properties>
</file>