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86" r:id="rId5"/>
  </p:sldMasterIdLst>
  <p:notesMasterIdLst>
    <p:notesMasterId r:id="rId18"/>
  </p:notesMasterIdLst>
  <p:sldIdLst>
    <p:sldId id="4226" r:id="rId6"/>
    <p:sldId id="440" r:id="rId7"/>
    <p:sldId id="4228" r:id="rId8"/>
    <p:sldId id="4223" r:id="rId9"/>
    <p:sldId id="4229" r:id="rId10"/>
    <p:sldId id="4234" r:id="rId11"/>
    <p:sldId id="1110" r:id="rId12"/>
    <p:sldId id="439" r:id="rId13"/>
    <p:sldId id="1115" r:id="rId14"/>
    <p:sldId id="4222" r:id="rId15"/>
    <p:sldId id="1116" r:id="rId16"/>
    <p:sldId id="4227" r:id="rId17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482"/>
    <a:srgbClr val="FFFFFF"/>
    <a:srgbClr val="008AAF"/>
    <a:srgbClr val="6D24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324" autoAdjust="0"/>
    <p:restoredTop sz="86360" autoAdjust="0"/>
  </p:normalViewPr>
  <p:slideViewPr>
    <p:cSldViewPr snapToGrid="0">
      <p:cViewPr varScale="1">
        <p:scale>
          <a:sx n="54" d="100"/>
          <a:sy n="54" d="100"/>
        </p:scale>
        <p:origin x="1504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76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745283-168F-8940-A073-B2FF66BC4C5E}" type="datetimeFigureOut">
              <a:rPr lang="nb-NO" smtClean="0"/>
              <a:t>24.01.2023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B4BF77-11FD-8E4D-B223-FC6B75E0C35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31989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vl.no/om/strategi-2023-2030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525" y="9525"/>
            <a:ext cx="3398838" cy="19113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n-NO" sz="1100" b="1" kern="1200" noProof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Mål med arket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sz="1100" kern="1200" noProof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Å vise at HVL har ein lang tradisjon, er solid</a:t>
            </a:r>
            <a:r>
              <a:rPr lang="nn-NO" sz="1100" kern="1200" baseline="0" noProof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forankra i lokalmiljøet og er på veg til å bli eit </a:t>
            </a:r>
            <a:r>
              <a:rPr lang="nn-NO" sz="1100" kern="1200" noProof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universitet med ein eigen profil og identitet.</a:t>
            </a:r>
            <a:endParaRPr lang="nn-NO" sz="1100" kern="1200" baseline="0" noProof="0" dirty="0"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nn-NO" sz="1100" kern="1200" noProof="0" dirty="0"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nn-NO" sz="1100" kern="1200" noProof="0" dirty="0"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nn-NO" sz="1100" b="1" kern="1200" noProof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Stikkord</a:t>
            </a:r>
          </a:p>
          <a:p>
            <a:endParaRPr lang="nn-NO" sz="1100" kern="1200" noProof="0" dirty="0"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nn-NO" sz="1100" u="sng" kern="1200" noProof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1839</a:t>
            </a:r>
          </a:p>
          <a:p>
            <a:r>
              <a:rPr lang="nn-NO" sz="1100" b="0" i="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Den eldste delen av HVL kjem frå Stord.</a:t>
            </a:r>
          </a:p>
          <a:p>
            <a:r>
              <a:rPr lang="nn-NO" sz="1100" b="0" i="0" kern="1200" noProof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Storøens</a:t>
            </a:r>
            <a:r>
              <a:rPr lang="nn-NO" sz="1100" b="0" i="0" kern="1200" noProof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nn-NO" sz="1100" b="0" i="0" kern="1200" noProof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Seminarium</a:t>
            </a:r>
            <a:r>
              <a:rPr lang="nn-NO" sz="1100" b="0" i="0" kern="1200" noProof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starta opp på Stord i 1839.</a:t>
            </a:r>
          </a:p>
          <a:p>
            <a:endParaRPr lang="nn-NO" sz="1100" kern="1200" noProof="0" dirty="0"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nn-NO" sz="1100" u="sng" kern="1200" noProof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1994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sz="1100" kern="1200" noProof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nokre tiår før 1994 starta prosessen med å etablere regionale høgskular.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sz="1100" kern="1200" noProof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Det var </a:t>
            </a:r>
            <a:r>
              <a:rPr lang="nn-NO" sz="1100" kern="1200" noProof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Hernesutvalet</a:t>
            </a:r>
            <a:r>
              <a:rPr lang="nn-NO" sz="1100" kern="1200" noProof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gjennom statsråd Gudmund Hernes, som initierte høgskulereforma.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sz="1100" kern="1200" noProof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Nesten alle fylka i landet fekk sin eigen høgskule.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sz="1100" kern="1200" noProof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Hausten 1994 vart Høgskulen i Bergen, Høgskolen Stord/Haugesund og Høgskulen i Sogn og Fjordane etablert.</a:t>
            </a:r>
          </a:p>
          <a:p>
            <a:endParaRPr lang="nn-NO" sz="1100" kern="1200" noProof="0" dirty="0"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nn-NO" sz="1100" u="sng" kern="1200" noProof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sz="1100" kern="1200" noProof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Høgskulen på Vestlandet vart etablert 1. januar 2017, då Høgskolen i Bergen, Høgskulen i Sogn og Fjordane og Høgskolen Stord/Haugesund fusjonerte.</a:t>
            </a:r>
          </a:p>
          <a:p>
            <a:r>
              <a:rPr lang="nn-NO" sz="11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Fusjonen </a:t>
            </a:r>
            <a:r>
              <a:rPr lang="nb-NO" sz="11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til rette for</a:t>
            </a:r>
            <a:r>
              <a:rPr lang="nn-NO" sz="11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n-NO" sz="11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å byggje sterkare og meir solide fag- og forskingsmiljø enn dei tre tidlegare høgskulane ville klart kvar for seg. </a:t>
            </a:r>
          </a:p>
          <a:p>
            <a:endParaRPr lang="nn-NO" sz="1100" kern="1200" noProof="0" dirty="0"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nn-NO" sz="1100" u="sng" kern="1200" noProof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2023</a:t>
            </a:r>
          </a:p>
          <a:p>
            <a:r>
              <a:rPr lang="nn-NO" sz="1100" kern="1200" noProof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over 180 år har fagmiljøa våre bidrege til å takle utfordringar for velferdssamfunnet, gjennom høgskulereformer og -fusjonar.</a:t>
            </a:r>
          </a:p>
          <a:p>
            <a:r>
              <a:rPr lang="nn-NO" sz="1100" kern="1200" noProof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vil vi bli det nye universitetet som stiller opp med læring for alle gjennom heile arbeidslivet, og som skapar forsking og kandidatar som Noreg og Vestlandet treng. </a:t>
            </a:r>
          </a:p>
          <a:p>
            <a:endParaRPr lang="nn-NO" sz="1100" kern="1200" noProof="0" dirty="0"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nn-NO" sz="1100" kern="1200" noProof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 skal ikkje gå i fotspora til de gamle universiteta, men gi omgrepet eit nytt innhald, skape vår eigen profil og identitet.</a:t>
            </a:r>
          </a:p>
          <a:p>
            <a:r>
              <a:rPr lang="nn-NO" sz="1100" kern="1200" noProof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Målet vårt er å bli eit universitet med ein </a:t>
            </a:r>
            <a:r>
              <a:rPr lang="nn-NO" sz="1100" kern="1200" noProof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tydelig</a:t>
            </a:r>
            <a:r>
              <a:rPr lang="nn-NO" sz="1100" kern="1200" noProof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profesjons- og arbeidslivsretta profil.</a:t>
            </a:r>
          </a:p>
          <a:p>
            <a:r>
              <a:rPr lang="nn-NO" sz="1100" kern="1200" noProof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 skal aktivt bruke samspel, berekraft og nyskaping frå strategien vår inn i arbeidet med å bli universitet. </a:t>
            </a:r>
          </a:p>
          <a:p>
            <a:endParaRPr lang="nn-NO" sz="1100" kern="1200" noProof="0" dirty="0"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nn-NO" sz="1100" kern="1200" noProof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 utviklar ny kunnskap i samarbeid med kvarandre og med samfunnet rundt, og utdannar kandidatar til å løyse viktige oppgåver.</a:t>
            </a:r>
          </a:p>
          <a:p>
            <a:r>
              <a:rPr lang="nn-NO" sz="1100" kern="1200" noProof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 skal vere eit universitet som driv berekraftig utvikling, og som utrustar studentane med kompetanse som gjer dei nyskapande og løysingsorienterte.</a:t>
            </a:r>
          </a:p>
          <a:p>
            <a:endParaRPr lang="nn-NO" sz="1100" kern="1200" noProof="0" dirty="0"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nn-NO" sz="1100" kern="1200" noProof="0" dirty="0"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nn-NO" sz="1100" b="1" kern="1200" noProof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Kjelde</a:t>
            </a:r>
          </a:p>
          <a:p>
            <a:r>
              <a:rPr lang="nn-NO" sz="1100" kern="1200" noProof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Historia til HVL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sz="1100" kern="1200" noProof="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https://www.hvl.no/om/historie/</a:t>
            </a:r>
          </a:p>
          <a:p>
            <a:endParaRPr lang="nn-NO" sz="1100" kern="1200" noProof="0" dirty="0"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4BF77-11FD-8E4D-B223-FC6B75E0C356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892625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525" y="9525"/>
            <a:ext cx="3398838" cy="19113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nn-NO" sz="11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Tall frå oktober 2021</a:t>
            </a:r>
          </a:p>
          <a:p>
            <a:pPr>
              <a:buFont typeface="Arial" panose="020B0604020202020204" pitchFamily="34" charset="0"/>
              <a:buNone/>
            </a:pPr>
            <a:endParaRPr lang="nn-NO" sz="110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n-NO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Viser tal for ph.d.-kandidatar som har HVL som heimeinstitusjon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n-NO" sz="120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n-NO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Kjelde: AFII</a:t>
            </a:r>
            <a:endParaRPr lang="nn-NO" sz="110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B4BF77-11FD-8E4D-B223-FC6B75E0C356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3307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525" y="9525"/>
            <a:ext cx="3398838" cy="19113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n-NO" sz="1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Mål med arket</a:t>
            </a:r>
          </a:p>
          <a:p>
            <a:r>
              <a:rPr lang="nn-NO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Å vise at HVL er med i utforminga av Vestlandet – vi er ein stor institusjon som er viktig for heile Vestlandsregionen.</a:t>
            </a:r>
          </a:p>
          <a:p>
            <a:endParaRPr lang="nn-NO" sz="110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n-NO" sz="110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n-NO" sz="1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Stikkord</a:t>
            </a:r>
          </a:p>
          <a:p>
            <a:pPr marL="0" algn="l" defTabSz="914400" rtl="0" eaLnBrk="1" latinLnBrk="0" hangingPunct="1">
              <a:defRPr/>
            </a:pPr>
            <a:r>
              <a:rPr lang="nn-NO" sz="1100" kern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HVL er ein av dei største utdanningsinstitusjonane i landet, med om lag 16 800 studentar og 1 974 tilsette (rekna i årsverk).</a:t>
            </a:r>
          </a:p>
          <a:p>
            <a:pPr marL="0" algn="l" defTabSz="914400" rtl="0" eaLnBrk="1" latinLnBrk="0" hangingPunct="1">
              <a:defRPr/>
            </a:pPr>
            <a:r>
              <a:rPr lang="nn-NO" sz="1100" kern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 våre 5 campusar fordelt over heile Vestlandet er vi ein viktig arbeidsgivar for regionen.</a:t>
            </a:r>
          </a:p>
          <a:p>
            <a:pPr marL="0" algn="l" defTabSz="914400" rtl="0" eaLnBrk="1" latinLnBrk="0" hangingPunct="1">
              <a:defRPr/>
            </a:pPr>
            <a:r>
              <a:rPr lang="nn-NO" sz="1100" kern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 utdannar kompetente kandidatar som arbeidslivet </a:t>
            </a:r>
            <a:r>
              <a:rPr lang="nn-NO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på Vestlandet treng, og er ein viktig samarbeidspartnar innan forsking og utvikling. </a:t>
            </a:r>
          </a:p>
          <a:p>
            <a:endParaRPr lang="nn-NO" sz="110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n-NO" sz="110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n-NO" sz="1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Kjelde</a:t>
            </a:r>
          </a:p>
          <a:p>
            <a:pPr>
              <a:defRPr/>
            </a:pPr>
            <a:r>
              <a:rPr lang="nn-NO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Database for statistikk om høgare utdanning (DBH), november 2022</a:t>
            </a:r>
          </a:p>
          <a:p>
            <a:endParaRPr lang="nn-NO" sz="110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4BF77-11FD-8E4D-B223-FC6B75E0C356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14122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 noProof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4BF77-11FD-8E4D-B223-FC6B75E0C356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986804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n-NO" noProof="0" dirty="0"/>
              <a:t>Dette er HVL sine tre verdiar i den nye strategien for 2023 til 2030.</a:t>
            </a:r>
          </a:p>
          <a:p>
            <a:r>
              <a:rPr lang="nn-NO" noProof="0" dirty="0"/>
              <a:t>Kjelde: </a:t>
            </a:r>
            <a:r>
              <a:rPr lang="nn-NO" dirty="0">
                <a:hlinkClick r:id="rId3"/>
              </a:rPr>
              <a:t>Kunnskap som byggjer menneske og samfunn - Høgskulen på Vestlandet (hvl.no)</a:t>
            </a:r>
            <a:endParaRPr lang="nn-NO" noProof="0" dirty="0"/>
          </a:p>
          <a:p>
            <a:endParaRPr lang="nn-NO" noProof="0" dirty="0"/>
          </a:p>
          <a:p>
            <a:pPr algn="l"/>
            <a:endParaRPr lang="nn-NO" b="0" i="0" dirty="0">
              <a:solidFill>
                <a:srgbClr val="131114"/>
              </a:solidFill>
              <a:effectLst/>
              <a:latin typeface="AkademieStd"/>
            </a:endParaRPr>
          </a:p>
          <a:p>
            <a:pPr algn="l"/>
            <a:endParaRPr lang="nn-NO" b="0" i="0" dirty="0">
              <a:solidFill>
                <a:srgbClr val="131114"/>
              </a:solidFill>
              <a:effectLst/>
              <a:latin typeface="AkademieStd"/>
            </a:endParaRPr>
          </a:p>
          <a:p>
            <a:endParaRPr lang="nn-NO" noProof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4BF77-11FD-8E4D-B223-FC6B75E0C356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66357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n-NO" noProof="0" dirty="0"/>
              <a:t>Strategien har tre strategiske ambisjonar:</a:t>
            </a:r>
          </a:p>
          <a:p>
            <a:endParaRPr lang="nn-NO" noProof="0" dirty="0"/>
          </a:p>
          <a:p>
            <a:pPr algn="l"/>
            <a:r>
              <a:rPr lang="nn-NO" b="1" i="0" dirty="0">
                <a:solidFill>
                  <a:srgbClr val="131114"/>
                </a:solidFill>
                <a:effectLst/>
                <a:latin typeface="LyonText"/>
              </a:rPr>
              <a:t>Utdanning og forsking for samfunns- og arbeidslivet</a:t>
            </a:r>
          </a:p>
          <a:p>
            <a:pPr algn="l"/>
            <a:r>
              <a:rPr lang="nn-NO" b="0" i="0" dirty="0">
                <a:solidFill>
                  <a:srgbClr val="131114"/>
                </a:solidFill>
                <a:effectLst/>
                <a:latin typeface="AkademieStd"/>
              </a:rPr>
              <a:t>Vi skal halde fram med å styrkje kvaliteten i utdanning og forsking for å fremje eit velfungerande samfunns- og arbeidsliv og for utviklinga av det norske velferdssamfunnet. Utdanninga og forskinga vår er integrert og tett på arbeidslivet. Dette er berebjelken for å byggje menneske og samfunn, og for å bidra til å løyse samfunnsutfordringar.</a:t>
            </a:r>
          </a:p>
          <a:p>
            <a:pPr algn="l"/>
            <a:endParaRPr lang="nn-NO" b="0" i="0" dirty="0">
              <a:solidFill>
                <a:srgbClr val="131114"/>
              </a:solidFill>
              <a:effectLst/>
              <a:latin typeface="AkademieStd"/>
            </a:endParaRPr>
          </a:p>
          <a:p>
            <a:pPr algn="l"/>
            <a:r>
              <a:rPr lang="nn-NO" b="1" i="0" dirty="0">
                <a:solidFill>
                  <a:srgbClr val="131114"/>
                </a:solidFill>
                <a:effectLst/>
                <a:latin typeface="LyonText"/>
              </a:rPr>
              <a:t>Ei sterk innovasjonskraft</a:t>
            </a:r>
          </a:p>
          <a:p>
            <a:pPr algn="l"/>
            <a:r>
              <a:rPr lang="nn-NO" b="0" i="0" dirty="0">
                <a:solidFill>
                  <a:srgbClr val="131114"/>
                </a:solidFill>
                <a:effectLst/>
                <a:latin typeface="AkademieStd"/>
              </a:rPr>
              <a:t>Høg kompetanse og mangfald blant tilsette og studentar, eit stort geografisk nedslagsfelt og tette relasjonar til samfunns- og arbeidslivet gjer oss til ein sentral innovasjonsaktør. Innovasjonsarbeidet vårt bidreg til sosial, miljømessig og økonomisk berekraft.</a:t>
            </a:r>
          </a:p>
          <a:p>
            <a:pPr algn="l"/>
            <a:endParaRPr lang="nn-NO" b="0" i="0" dirty="0">
              <a:solidFill>
                <a:srgbClr val="131114"/>
              </a:solidFill>
              <a:effectLst/>
              <a:latin typeface="AkademieStd"/>
            </a:endParaRPr>
          </a:p>
          <a:p>
            <a:pPr algn="l"/>
            <a:r>
              <a:rPr lang="nn-NO" b="1" i="0" dirty="0">
                <a:solidFill>
                  <a:srgbClr val="131114"/>
                </a:solidFill>
                <a:effectLst/>
                <a:latin typeface="LyonText"/>
              </a:rPr>
              <a:t>Ein ambisiøs samfunnsaktør</a:t>
            </a:r>
          </a:p>
          <a:p>
            <a:pPr algn="l"/>
            <a:r>
              <a:rPr lang="nn-NO" b="0" i="0" dirty="0">
                <a:solidFill>
                  <a:srgbClr val="131114"/>
                </a:solidFill>
                <a:effectLst/>
                <a:latin typeface="AkademieStd"/>
              </a:rPr>
              <a:t>Som eit profesjons- og arbeidslivsretta universitet fremjar vi vitskaplege tenkjemåtar, akademisk fridom og kunnskapsbaserte avgjerder. Vi er det inkluderande, utfordrande og samhandlande fleircampusuniversitetet på Vestlandet. Vi er den føretrekte kunnskapspartnaren i regionen, og vi har stort truverd og eit godt omdømme.</a:t>
            </a:r>
          </a:p>
          <a:p>
            <a:pPr algn="l"/>
            <a:endParaRPr lang="nn-NO" b="0" i="0" dirty="0">
              <a:solidFill>
                <a:srgbClr val="131114"/>
              </a:solidFill>
              <a:effectLst/>
              <a:latin typeface="AkademieStd"/>
            </a:endParaRPr>
          </a:p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4BF77-11FD-8E4D-B223-FC6B75E0C356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990157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aldar for lysbilete 1"/>
          <p:cNvSpPr>
            <a:spLocks noGrp="1" noRot="1" noChangeAspect="1"/>
          </p:cNvSpPr>
          <p:nvPr>
            <p:ph type="sldImg"/>
          </p:nvPr>
        </p:nvSpPr>
        <p:spPr>
          <a:xfrm>
            <a:off x="9525" y="9525"/>
            <a:ext cx="3398838" cy="1911350"/>
          </a:xfrm>
        </p:spPr>
      </p:sp>
      <p:sp>
        <p:nvSpPr>
          <p:cNvPr id="3" name="Plasshaldar for nota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1000"/>
              </a:spcBef>
              <a:buFont typeface="Arial"/>
              <a:buNone/>
            </a:pPr>
            <a:r>
              <a:rPr lang="en-US" sz="1000" dirty="0"/>
              <a:t>HVL </a:t>
            </a:r>
            <a:r>
              <a:rPr lang="en-US" sz="1000" dirty="0" err="1"/>
              <a:t>si</a:t>
            </a:r>
            <a:r>
              <a:rPr lang="en-US" sz="1000" dirty="0"/>
              <a:t> </a:t>
            </a:r>
            <a:r>
              <a:rPr lang="en-US" sz="1000" dirty="0" err="1"/>
              <a:t>toppleiing</a:t>
            </a:r>
            <a:r>
              <a:rPr lang="en-US" sz="1000" dirty="0"/>
              <a:t>. Ta </a:t>
            </a:r>
            <a:r>
              <a:rPr lang="en-US" sz="1000" dirty="0" err="1"/>
              <a:t>gjerne</a:t>
            </a:r>
            <a:r>
              <a:rPr lang="en-US" sz="1000" dirty="0"/>
              <a:t> </a:t>
            </a:r>
            <a:r>
              <a:rPr lang="en-US" sz="1000" dirty="0" err="1"/>
              <a:t>kontakt</a:t>
            </a:r>
            <a:r>
              <a:rPr lang="en-US" sz="1000" dirty="0"/>
              <a:t>  </a:t>
            </a:r>
            <a:endParaRPr lang="nn-NO" sz="1000" dirty="0"/>
          </a:p>
          <a:p>
            <a:endParaRPr lang="nb-NO" dirty="0"/>
          </a:p>
        </p:txBody>
      </p:sp>
      <p:sp>
        <p:nvSpPr>
          <p:cNvPr id="4" name="Plasshaldar for lysbilet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B4BF77-11FD-8E4D-B223-FC6B75E0C356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96004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525" y="9525"/>
            <a:ext cx="3398838" cy="19113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nn-NO" sz="11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Mål med arket</a:t>
            </a:r>
          </a:p>
          <a:p>
            <a:pPr>
              <a:buFont typeface="Arial" panose="020B0604020202020204" pitchFamily="34" charset="0"/>
              <a:buNone/>
            </a:pPr>
            <a:r>
              <a:rPr lang="nn-NO" sz="11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Å vise at HVL er ein breiddehøgskule med utdanningar på alle nivå, og at vi har ein tydeleg profesjons- og arbeidslivsretta profil.</a:t>
            </a:r>
          </a:p>
          <a:p>
            <a:pPr>
              <a:buFont typeface="Arial" panose="020B0604020202020204" pitchFamily="34" charset="0"/>
              <a:buNone/>
            </a:pPr>
            <a:endParaRPr lang="nn-NO" sz="110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endParaRPr lang="nn-NO" sz="110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nn-NO" sz="11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Stikkord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n-NO" sz="11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HVL er ein breiddehøgskule med utdanningar på alle nivå</a:t>
            </a:r>
            <a:r>
              <a:rPr lang="nn-NO" sz="11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og </a:t>
            </a:r>
            <a:r>
              <a:rPr lang="nn-NO" sz="11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 ty0deleg profesjons- og arbeidslivsretta profil.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n-NO" sz="11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Bachelor- og grunnutdanningane er berebjelken i studieporteføljen vår, og høg kvalitet her er ein føresetnad for å lukkast med universitetsambisjonen.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n-NO" sz="11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 HVL skal også ta ansvar for at profesjons- og arbeidslivsretta kunnskap kjem fleire til gode gjennom livslang læring. Difor har etter- og vidareutdanningar som arbeidslivet etterspør ein</a:t>
            </a:r>
            <a:r>
              <a:rPr lang="nn-NO" sz="11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n-NO" sz="11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sentral plass i studieporteføljen vår.</a:t>
            </a:r>
          </a:p>
          <a:p>
            <a:pPr>
              <a:buFont typeface="Arial" panose="020B0604020202020204" pitchFamily="34" charset="0"/>
              <a:buNone/>
            </a:pPr>
            <a:endParaRPr lang="nn-NO" sz="110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endParaRPr lang="nn-NO" sz="110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nn-NO" sz="11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Kjelde</a:t>
            </a:r>
          </a:p>
          <a:p>
            <a:pPr>
              <a:buFont typeface="Arial" panose="020B0604020202020204" pitchFamily="34" charset="0"/>
              <a:buNone/>
            </a:pPr>
            <a:r>
              <a:rPr lang="nn-NO" sz="11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Opptakskontoret ved HVL</a:t>
            </a:r>
          </a:p>
          <a:p>
            <a:pPr>
              <a:buFont typeface="Arial" panose="020B0604020202020204" pitchFamily="34" charset="0"/>
              <a:buNone/>
            </a:pPr>
            <a:r>
              <a:rPr lang="nn-NO" sz="11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 frå desember 2022</a:t>
            </a:r>
          </a:p>
          <a:p>
            <a:pPr>
              <a:buFont typeface="Arial" panose="020B0604020202020204" pitchFamily="34" charset="0"/>
              <a:buNone/>
            </a:pPr>
            <a:endParaRPr lang="nn-NO" sz="110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4BF77-11FD-8E4D-B223-FC6B75E0C356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580966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525" y="9525"/>
            <a:ext cx="3398838" cy="19113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n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Mål med arket</a:t>
            </a:r>
            <a:endParaRPr lang="nn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n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Å vise ein del av kandidatproduksjonen vår – vi er ein av dei største høgare utdanningsinstitusjonane i landet.</a:t>
            </a:r>
          </a:p>
          <a:p>
            <a:endParaRPr lang="nn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n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Merk: Her presenterer vi berre utdanningane der HVL er størst eller nest størst på landsbasis i høve til kandidatproduksjonen, med eitt unntak: Vi har også tatt med Økonomi og administrasjon for vi vise bredda vår. </a:t>
            </a:r>
            <a:br>
              <a:rPr lang="nn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n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tillegg har vi ei rekkje med andre bachelorutdanningar, master- og ph.d.-utdanningar og vidareutdanningar.  </a:t>
            </a:r>
          </a:p>
          <a:p>
            <a:endParaRPr lang="nn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n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Stikkord</a:t>
            </a:r>
            <a:endParaRPr lang="nn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n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HVL utdannar eit betydeleg tal kompetente kandidatar som arbeidslivet på Vestlandet treng, og er ein av dei største høgare utdanningsinstitusjonane i landet.  </a:t>
            </a:r>
          </a:p>
          <a:p>
            <a:endParaRPr lang="nn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n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Kvart år er om lag 5000 HVL-studentar ferdige med utdanning, og klare for arbeidslivet – om lag 3000 av desse har oppnådd ein bachelor- eller mastergrad. </a:t>
            </a:r>
          </a:p>
          <a:p>
            <a:endParaRPr lang="nn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n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2021 var vi størst på å uteksaminere sjukepleiarar, nest størst på å uteksaminere ingeniørar og barnehagelærarar. Vi var tredje størst på uteksaminerte innan sosialt arbeid. Vi utdanna flest grunnskulelærarar i landet i 2020 (ikkje i 2021). </a:t>
            </a:r>
          </a:p>
          <a:p>
            <a:endParaRPr lang="nn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Kjelde: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Lene Hettervik og Anna Laupsa Helvik, februar 2022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NB: Tal for 2022, kjem i slutten av februar 2023.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n-NO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n-NO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None/>
            </a:pPr>
            <a:endParaRPr lang="nn-NO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B4BF77-11FD-8E4D-B223-FC6B75E0C356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6306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nn-NO" sz="1100" b="1" dirty="0">
                <a:solidFill>
                  <a:srgbClr val="000000"/>
                </a:solidFill>
                <a:latin typeface="Arial"/>
                <a:cs typeface="Arial"/>
              </a:rPr>
              <a:t>Mål med arket</a:t>
            </a:r>
          </a:p>
          <a:p>
            <a:pPr>
              <a:defRPr/>
            </a:pPr>
            <a:r>
              <a:rPr lang="nn-NO" sz="1100" dirty="0">
                <a:solidFill>
                  <a:srgbClr val="000000"/>
                </a:solidFill>
                <a:latin typeface="Arial"/>
                <a:cs typeface="Arial"/>
              </a:rPr>
              <a:t>Å vise at HVL tilbyr ettertrakta kunnskap og kompetanse gjennom heile livet, og at HVL jobbar kontinuerleg med å gi</a:t>
            </a:r>
          </a:p>
          <a:p>
            <a:pPr>
              <a:defRPr/>
            </a:pPr>
            <a:endParaRPr lang="nn-NO" sz="110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nn-NO" sz="1100" b="1" dirty="0">
                <a:solidFill>
                  <a:srgbClr val="000000"/>
                </a:solidFill>
                <a:latin typeface="Arial"/>
                <a:cs typeface="Arial"/>
              </a:rPr>
              <a:t>Stikkord</a:t>
            </a:r>
            <a:endParaRPr lang="nn-NO" sz="11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Livslang læring er noko meir enn etter- og vidareutdanning. 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>
              <a:defRPr/>
            </a:pPr>
            <a:r>
              <a:rPr lang="nn-NO" sz="1200" dirty="0">
                <a:solidFill>
                  <a:srgbClr val="000000"/>
                </a:solidFill>
                <a:latin typeface="Arial"/>
                <a:cs typeface="Arial"/>
              </a:rPr>
              <a:t>Samfunnet er i endring, og moglegheita for å lære heile livet er ein viktig føresetnad for å lykkast i eit framtidig arbeidsliv i stadig endring.</a:t>
            </a:r>
          </a:p>
          <a:p>
            <a:pPr>
              <a:defRPr/>
            </a:pPr>
            <a:r>
              <a:rPr lang="nn-NO" sz="1200" dirty="0">
                <a:solidFill>
                  <a:srgbClr val="000000"/>
                </a:solidFill>
                <a:latin typeface="Arial"/>
                <a:cs typeface="Arial"/>
              </a:rPr>
              <a:t>HVL legg til rette for relevant utdanning som er organisert fleksibelt for å gi folk tilgang på utdanning og vidareutdanning uavhengig av livssituasjon og kor dei bur. </a:t>
            </a:r>
          </a:p>
          <a:p>
            <a:pPr>
              <a:defRPr/>
            </a:pPr>
            <a:r>
              <a:rPr lang="nn-NO" sz="1200" dirty="0">
                <a:solidFill>
                  <a:srgbClr val="000000"/>
                </a:solidFill>
                <a:latin typeface="Arial"/>
                <a:cs typeface="Arial"/>
              </a:rPr>
              <a:t>Slik er vi med på å dekke kompetansebehov i arbeidslivet lokalt, regionalt og nasjonalt.</a:t>
            </a:r>
            <a:r>
              <a:rPr lang="nn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nn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nn-NO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HVL gjer for tida eit stort arbeid med å sjå på korleis me kan gjere grunnutdanningane meir fleksible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nn-NO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Desentralisert sjukepleie i fleire regionar. Mykje av praksisopplæringa skjer desentralisert, medan praksis i spesialisthelsetenesta må gå føre seg ved sjukehusa. Teoriundervisninga </a:t>
            </a:r>
            <a:r>
              <a:rPr lang="nn-NO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føregår</a:t>
            </a:r>
            <a:r>
              <a:rPr lang="nn-NO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delvis desentralisert, og delvis i form av praktiske øvingar i avanserte sjukepleiesenter på campusane til HVL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nn-NO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Vernepleieutdanning på deltid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nn-NO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Har lang er </a:t>
            </a:r>
            <a:r>
              <a:rPr lang="nn-NO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faring</a:t>
            </a:r>
            <a:r>
              <a:rPr lang="nn-NO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 arbeidsplassbasert barnehagelærarutdanning (ABLU)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nn-NO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Modulbaserte masterprogram innan helse- og sosialfaga – som kan takast som heilt program eller dei modulane som svarar på eit kompetansebehov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nn-NO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Master i organisasjon og leiing (utdanningsleiing, helse- og velferdsleiing) med opptak ulike stadar ulike år; Sogndal, Førde, Bergen Haugesund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nn-NO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Fleksible masterutdanningar for ingeniørar innan fornybar energi og digitalisering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nn-NO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Overgangsordningar – ulike opptaksvegar til ingeniørutdanning; HING, Y-veg, realfagskurs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nn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nn-NO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Samarbeider med aktørar både i offentleg og privat sektor for å utvikle nye tilbod, og skreddarsy utdanning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sz="1200" dirty="0">
                <a:solidFill>
                  <a:srgbClr val="000000"/>
                </a:solidFill>
                <a:latin typeface="Arial"/>
                <a:cs typeface="Arial"/>
              </a:rPr>
              <a:t>HVL utviklar studietilbod på bestilling av og i samarbeid med sine oppdragsgivarar.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nb-NO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Tilskotsordning</a:t>
            </a:r>
            <a:r>
              <a:rPr lang="nb-NO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fleksibel og </a:t>
            </a:r>
            <a:r>
              <a:rPr lang="nb-NO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desentralsiert</a:t>
            </a:r>
            <a:r>
              <a:rPr lang="nb-NO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utdanning (HK-</a:t>
            </a:r>
            <a:r>
              <a:rPr lang="nb-NO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</a:t>
            </a:r>
            <a:r>
              <a:rPr lang="nb-NO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har gitt finansiering av </a:t>
            </a:r>
            <a:r>
              <a:rPr lang="nb-NO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studietilbod</a:t>
            </a:r>
            <a:r>
              <a:rPr lang="nb-NO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</a:t>
            </a:r>
            <a:r>
              <a:rPr lang="nb-NO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sjukepleiarar</a:t>
            </a:r>
            <a:r>
              <a:rPr lang="nb-NO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nb-NO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kommunehelsetenesta</a:t>
            </a:r>
            <a:r>
              <a:rPr lang="nb-NO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for havbruksnæringa, </a:t>
            </a:r>
            <a:r>
              <a:rPr lang="nb-NO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innan</a:t>
            </a:r>
            <a:r>
              <a:rPr lang="nb-NO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leiing, </a:t>
            </a:r>
            <a:r>
              <a:rPr lang="nb-NO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marknadsføring</a:t>
            </a:r>
            <a:r>
              <a:rPr lang="nb-NO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og kommunikasjon 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nb-NO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Bransjeprogram for </a:t>
            </a:r>
            <a:r>
              <a:rPr lang="nb-NO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td</a:t>
            </a:r>
            <a:r>
              <a:rPr lang="nb-NO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leverandørindustrien, elkraft, reiseliv</a:t>
            </a:r>
            <a:endParaRPr lang="nb-NO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nn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nn-NO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Kompetanseutvikling for barnehage og skule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nn-NO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Masterprogram med fleksibel organisering og som er tilpassa erfarne lærarar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 I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arbeid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  <a:r>
              <a:rPr lang="nn-NO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tort tilbod av vidareutdanningar knytt til dei nasjonale ordningane for tilsette i både barnehage og skule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Lokal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kompetanseutvikling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partnarskap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 </a:t>
            </a:r>
            <a:r>
              <a:rPr lang="nn-NO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barnehage og skule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nn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  <a:endParaRPr lang="nn-NO" sz="110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n-NO" sz="110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nn-NO" sz="1100" b="1" dirty="0">
                <a:solidFill>
                  <a:srgbClr val="000000"/>
                </a:solidFill>
                <a:latin typeface="Arial"/>
                <a:cs typeface="Arial"/>
              </a:rPr>
              <a:t>Kjelde</a:t>
            </a:r>
          </a:p>
          <a:p>
            <a:pPr>
              <a:defRPr/>
            </a:pPr>
            <a:r>
              <a:rPr lang="nn-NO" sz="1100" dirty="0">
                <a:solidFill>
                  <a:srgbClr val="000000"/>
                </a:solidFill>
                <a:latin typeface="Arial"/>
                <a:cs typeface="Arial"/>
              </a:rPr>
              <a:t>www.hvl.no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B4BF77-11FD-8E4D-B223-FC6B75E0C356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100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lys - stående bil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619511" y="2054942"/>
            <a:ext cx="5040000" cy="1258529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619512" y="3718184"/>
            <a:ext cx="5040000" cy="1050462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139" y="553771"/>
            <a:ext cx="3113909" cy="810000"/>
          </a:xfrm>
          <a:prstGeom prst="rect">
            <a:avLst/>
          </a:prstGeom>
        </p:spPr>
      </p:pic>
      <p:sp>
        <p:nvSpPr>
          <p:cNvPr id="13" name="Plassholder for tekst 2"/>
          <p:cNvSpPr>
            <a:spLocks noGrp="1"/>
          </p:cNvSpPr>
          <p:nvPr>
            <p:ph type="body" idx="10"/>
          </p:nvPr>
        </p:nvSpPr>
        <p:spPr>
          <a:xfrm>
            <a:off x="1619512" y="5596146"/>
            <a:ext cx="5040000" cy="90805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accent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cxnSp>
        <p:nvCxnSpPr>
          <p:cNvPr id="5" name="Rett linje 4"/>
          <p:cNvCxnSpPr/>
          <p:nvPr userDrawn="1"/>
        </p:nvCxnSpPr>
        <p:spPr>
          <a:xfrm>
            <a:off x="1619512" y="5433342"/>
            <a:ext cx="421939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lassholder for bilde 8"/>
          <p:cNvSpPr>
            <a:spLocks noGrp="1"/>
          </p:cNvSpPr>
          <p:nvPr>
            <p:ph type="pic" sz="quarter" idx="11"/>
          </p:nvPr>
        </p:nvSpPr>
        <p:spPr>
          <a:xfrm>
            <a:off x="7152000" y="0"/>
            <a:ext cx="5040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20162236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side mørk - to liggende bil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09426" y="1879389"/>
            <a:ext cx="5760000" cy="1258529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09426" y="3703967"/>
            <a:ext cx="5760000" cy="105120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5" name="Plassholder for bilde 8"/>
          <p:cNvSpPr>
            <a:spLocks noGrp="1"/>
          </p:cNvSpPr>
          <p:nvPr>
            <p:ph type="pic" sz="quarter" idx="12"/>
          </p:nvPr>
        </p:nvSpPr>
        <p:spPr>
          <a:xfrm>
            <a:off x="7152000" y="5495"/>
            <a:ext cx="5040000" cy="338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  <p:cxnSp>
        <p:nvCxnSpPr>
          <p:cNvPr id="11" name="Rett linje 10"/>
          <p:cNvCxnSpPr/>
          <p:nvPr userDrawn="1"/>
        </p:nvCxnSpPr>
        <p:spPr>
          <a:xfrm>
            <a:off x="809427" y="3434389"/>
            <a:ext cx="42193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lassholder for bilde 8"/>
          <p:cNvSpPr>
            <a:spLocks noGrp="1"/>
          </p:cNvSpPr>
          <p:nvPr>
            <p:ph type="pic" sz="quarter" idx="13"/>
          </p:nvPr>
        </p:nvSpPr>
        <p:spPr>
          <a:xfrm>
            <a:off x="7152000" y="3468783"/>
            <a:ext cx="5040000" cy="338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5521472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n spalte uten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e 11"/>
          <p:cNvGrpSpPr>
            <a:grpSpLocks noChangeAspect="1"/>
          </p:cNvGrpSpPr>
          <p:nvPr userDrawn="1"/>
        </p:nvGrpSpPr>
        <p:grpSpPr>
          <a:xfrm>
            <a:off x="279820" y="6504062"/>
            <a:ext cx="250360" cy="218504"/>
            <a:chOff x="5122863" y="2579688"/>
            <a:chExt cx="1946276" cy="1698625"/>
          </a:xfrm>
          <a:solidFill>
            <a:schemeClr val="bg2"/>
          </a:solidFill>
        </p:grpSpPr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5122863" y="2579688"/>
              <a:ext cx="554038" cy="747713"/>
            </a:xfrm>
            <a:custGeom>
              <a:avLst/>
              <a:gdLst>
                <a:gd name="T0" fmla="*/ 164 w 349"/>
                <a:gd name="T1" fmla="*/ 0 h 471"/>
                <a:gd name="T2" fmla="*/ 0 w 349"/>
                <a:gd name="T3" fmla="*/ 0 h 471"/>
                <a:gd name="T4" fmla="*/ 271 w 349"/>
                <a:gd name="T5" fmla="*/ 471 h 471"/>
                <a:gd name="T6" fmla="*/ 349 w 349"/>
                <a:gd name="T7" fmla="*/ 328 h 471"/>
                <a:gd name="T8" fmla="*/ 164 w 349"/>
                <a:gd name="T9" fmla="*/ 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471">
                  <a:moveTo>
                    <a:pt x="164" y="0"/>
                  </a:moveTo>
                  <a:lnTo>
                    <a:pt x="0" y="0"/>
                  </a:lnTo>
                  <a:lnTo>
                    <a:pt x="271" y="471"/>
                  </a:lnTo>
                  <a:lnTo>
                    <a:pt x="349" y="328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5756276" y="2579688"/>
              <a:ext cx="1312863" cy="1698625"/>
            </a:xfrm>
            <a:custGeom>
              <a:avLst/>
              <a:gdLst>
                <a:gd name="T0" fmla="*/ 406 w 827"/>
                <a:gd name="T1" fmla="*/ 0 h 1070"/>
                <a:gd name="T2" fmla="*/ 86 w 827"/>
                <a:gd name="T3" fmla="*/ 564 h 1070"/>
                <a:gd name="T4" fmla="*/ 0 w 827"/>
                <a:gd name="T5" fmla="*/ 699 h 1070"/>
                <a:gd name="T6" fmla="*/ 214 w 827"/>
                <a:gd name="T7" fmla="*/ 1070 h 1070"/>
                <a:gd name="T8" fmla="*/ 827 w 827"/>
                <a:gd name="T9" fmla="*/ 0 h 1070"/>
                <a:gd name="T10" fmla="*/ 406 w 827"/>
                <a:gd name="T11" fmla="*/ 0 h 1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1070">
                  <a:moveTo>
                    <a:pt x="406" y="0"/>
                  </a:moveTo>
                  <a:lnTo>
                    <a:pt x="86" y="564"/>
                  </a:lnTo>
                  <a:lnTo>
                    <a:pt x="0" y="699"/>
                  </a:lnTo>
                  <a:lnTo>
                    <a:pt x="214" y="1070"/>
                  </a:lnTo>
                  <a:lnTo>
                    <a:pt x="827" y="0"/>
                  </a:lnTo>
                  <a:lnTo>
                    <a:pt x="40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9976" y="-2081"/>
            <a:ext cx="10926000" cy="1350000"/>
          </a:xfrm>
        </p:spPr>
        <p:txBody>
          <a:bodyPr/>
          <a:lstStyle>
            <a:lvl1pPr algn="l"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09976" y="1354730"/>
            <a:ext cx="10926000" cy="5058000"/>
          </a:xfrm>
          <a:noFill/>
          <a:ln>
            <a:noFill/>
          </a:ln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2000">
                <a:latin typeface="+mn-lt"/>
              </a:defRPr>
            </a:lvl2pPr>
            <a:lvl3pPr>
              <a:lnSpc>
                <a:spcPct val="100000"/>
              </a:lnSpc>
              <a:defRPr sz="2000">
                <a:latin typeface="+mn-lt"/>
              </a:defRPr>
            </a:lvl3pPr>
            <a:lvl4pPr>
              <a:lnSpc>
                <a:spcPct val="100000"/>
              </a:lnSpc>
              <a:defRPr sz="2000">
                <a:latin typeface="+mn-lt"/>
              </a:defRPr>
            </a:lvl4pPr>
            <a:lvl5pPr>
              <a:lnSpc>
                <a:spcPct val="100000"/>
              </a:lnSpc>
              <a:defRPr sz="2000">
                <a:latin typeface="+mn-lt"/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23882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o spalter uten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e 11"/>
          <p:cNvGrpSpPr>
            <a:grpSpLocks noChangeAspect="1"/>
          </p:cNvGrpSpPr>
          <p:nvPr userDrawn="1"/>
        </p:nvGrpSpPr>
        <p:grpSpPr>
          <a:xfrm>
            <a:off x="279820" y="6504062"/>
            <a:ext cx="250360" cy="218504"/>
            <a:chOff x="5122863" y="2579688"/>
            <a:chExt cx="1946276" cy="1698625"/>
          </a:xfrm>
          <a:solidFill>
            <a:schemeClr val="bg2"/>
          </a:solidFill>
        </p:grpSpPr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5122863" y="2579688"/>
              <a:ext cx="554038" cy="747713"/>
            </a:xfrm>
            <a:custGeom>
              <a:avLst/>
              <a:gdLst>
                <a:gd name="T0" fmla="*/ 164 w 349"/>
                <a:gd name="T1" fmla="*/ 0 h 471"/>
                <a:gd name="T2" fmla="*/ 0 w 349"/>
                <a:gd name="T3" fmla="*/ 0 h 471"/>
                <a:gd name="T4" fmla="*/ 271 w 349"/>
                <a:gd name="T5" fmla="*/ 471 h 471"/>
                <a:gd name="T6" fmla="*/ 349 w 349"/>
                <a:gd name="T7" fmla="*/ 328 h 471"/>
                <a:gd name="T8" fmla="*/ 164 w 349"/>
                <a:gd name="T9" fmla="*/ 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471">
                  <a:moveTo>
                    <a:pt x="164" y="0"/>
                  </a:moveTo>
                  <a:lnTo>
                    <a:pt x="0" y="0"/>
                  </a:lnTo>
                  <a:lnTo>
                    <a:pt x="271" y="471"/>
                  </a:lnTo>
                  <a:lnTo>
                    <a:pt x="349" y="328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5756276" y="2579688"/>
              <a:ext cx="1312863" cy="1698625"/>
            </a:xfrm>
            <a:custGeom>
              <a:avLst/>
              <a:gdLst>
                <a:gd name="T0" fmla="*/ 406 w 827"/>
                <a:gd name="T1" fmla="*/ 0 h 1070"/>
                <a:gd name="T2" fmla="*/ 86 w 827"/>
                <a:gd name="T3" fmla="*/ 564 h 1070"/>
                <a:gd name="T4" fmla="*/ 0 w 827"/>
                <a:gd name="T5" fmla="*/ 699 h 1070"/>
                <a:gd name="T6" fmla="*/ 214 w 827"/>
                <a:gd name="T7" fmla="*/ 1070 h 1070"/>
                <a:gd name="T8" fmla="*/ 827 w 827"/>
                <a:gd name="T9" fmla="*/ 0 h 1070"/>
                <a:gd name="T10" fmla="*/ 406 w 827"/>
                <a:gd name="T11" fmla="*/ 0 h 1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1070">
                  <a:moveTo>
                    <a:pt x="406" y="0"/>
                  </a:moveTo>
                  <a:lnTo>
                    <a:pt x="86" y="564"/>
                  </a:lnTo>
                  <a:lnTo>
                    <a:pt x="0" y="699"/>
                  </a:lnTo>
                  <a:lnTo>
                    <a:pt x="214" y="1070"/>
                  </a:lnTo>
                  <a:lnTo>
                    <a:pt x="827" y="0"/>
                  </a:lnTo>
                  <a:lnTo>
                    <a:pt x="40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20" name="Plassholder for bunntekst 1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21" name="Plassholder for lysbildenummer 2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9976" y="-2081"/>
            <a:ext cx="10926000" cy="1350000"/>
          </a:xfrm>
        </p:spPr>
        <p:txBody>
          <a:bodyPr/>
          <a:lstStyle>
            <a:lvl1pPr algn="l"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09047" y="1352020"/>
            <a:ext cx="5256000" cy="5058000"/>
          </a:xfrm>
          <a:noFill/>
          <a:ln>
            <a:noFill/>
          </a:ln>
        </p:spPr>
        <p:txBody>
          <a:bodyPr lIns="180000" tIns="180000" rIns="180000" bIns="180000"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2000">
                <a:latin typeface="+mn-lt"/>
              </a:defRPr>
            </a:lvl2pPr>
            <a:lvl3pPr>
              <a:lnSpc>
                <a:spcPct val="100000"/>
              </a:lnSpc>
              <a:defRPr sz="2000">
                <a:latin typeface="+mn-lt"/>
              </a:defRPr>
            </a:lvl3pPr>
            <a:lvl4pPr>
              <a:lnSpc>
                <a:spcPct val="100000"/>
              </a:lnSpc>
              <a:defRPr sz="2000">
                <a:latin typeface="+mn-lt"/>
              </a:defRPr>
            </a:lvl4pPr>
            <a:lvl5pPr>
              <a:lnSpc>
                <a:spcPct val="100000"/>
              </a:lnSpc>
              <a:defRPr sz="2000">
                <a:latin typeface="+mn-lt"/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2"/>
          <p:cNvSpPr>
            <a:spLocks noGrp="1"/>
          </p:cNvSpPr>
          <p:nvPr>
            <p:ph idx="12"/>
          </p:nvPr>
        </p:nvSpPr>
        <p:spPr>
          <a:xfrm>
            <a:off x="6479976" y="1347919"/>
            <a:ext cx="5256000" cy="5058000"/>
          </a:xfrm>
          <a:noFill/>
          <a:ln>
            <a:noFill/>
          </a:ln>
        </p:spPr>
        <p:txBody>
          <a:bodyPr lIns="180000" tIns="180000" rIns="180000" bIns="180000"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2000">
                <a:latin typeface="+mn-lt"/>
              </a:defRPr>
            </a:lvl2pPr>
            <a:lvl3pPr>
              <a:lnSpc>
                <a:spcPct val="100000"/>
              </a:lnSpc>
              <a:defRPr sz="2000">
                <a:latin typeface="+mn-lt"/>
              </a:defRPr>
            </a:lvl3pPr>
            <a:lvl4pPr>
              <a:lnSpc>
                <a:spcPct val="100000"/>
              </a:lnSpc>
              <a:defRPr sz="2000">
                <a:latin typeface="+mn-lt"/>
              </a:defRPr>
            </a:lvl4pPr>
            <a:lvl5pPr>
              <a:lnSpc>
                <a:spcPct val="100000"/>
              </a:lnSpc>
              <a:defRPr sz="2000">
                <a:latin typeface="+mn-lt"/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8961912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27582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s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3396736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sside ly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2856000" y="5755342"/>
            <a:ext cx="6480000" cy="360000"/>
          </a:xfrm>
        </p:spPr>
        <p:txBody>
          <a:bodyPr lIns="0" tIns="0" rIns="0" bIns="0" anchor="b">
            <a:normAutofit/>
          </a:bodyPr>
          <a:lstStyle>
            <a:lvl1pPr algn="ctr">
              <a:lnSpc>
                <a:spcPct val="10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grpSp>
        <p:nvGrpSpPr>
          <p:cNvPr id="3" name="Gruppe 2"/>
          <p:cNvGrpSpPr>
            <a:grpSpLocks noChangeAspect="1"/>
          </p:cNvGrpSpPr>
          <p:nvPr userDrawn="1"/>
        </p:nvGrpSpPr>
        <p:grpSpPr>
          <a:xfrm>
            <a:off x="3774141" y="1039515"/>
            <a:ext cx="4643718" cy="4052830"/>
            <a:chOff x="5122863" y="2579688"/>
            <a:chExt cx="1946276" cy="1698625"/>
          </a:xfrm>
          <a:solidFill>
            <a:schemeClr val="accent1"/>
          </a:solidFill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5122863" y="2579688"/>
              <a:ext cx="554038" cy="747713"/>
            </a:xfrm>
            <a:custGeom>
              <a:avLst/>
              <a:gdLst>
                <a:gd name="T0" fmla="*/ 164 w 349"/>
                <a:gd name="T1" fmla="*/ 0 h 471"/>
                <a:gd name="T2" fmla="*/ 0 w 349"/>
                <a:gd name="T3" fmla="*/ 0 h 471"/>
                <a:gd name="T4" fmla="*/ 271 w 349"/>
                <a:gd name="T5" fmla="*/ 471 h 471"/>
                <a:gd name="T6" fmla="*/ 349 w 349"/>
                <a:gd name="T7" fmla="*/ 328 h 471"/>
                <a:gd name="T8" fmla="*/ 164 w 349"/>
                <a:gd name="T9" fmla="*/ 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471">
                  <a:moveTo>
                    <a:pt x="164" y="0"/>
                  </a:moveTo>
                  <a:lnTo>
                    <a:pt x="0" y="0"/>
                  </a:lnTo>
                  <a:lnTo>
                    <a:pt x="271" y="471"/>
                  </a:lnTo>
                  <a:lnTo>
                    <a:pt x="349" y="328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5756276" y="2579688"/>
              <a:ext cx="1312863" cy="1698625"/>
            </a:xfrm>
            <a:custGeom>
              <a:avLst/>
              <a:gdLst>
                <a:gd name="T0" fmla="*/ 406 w 827"/>
                <a:gd name="T1" fmla="*/ 0 h 1070"/>
                <a:gd name="T2" fmla="*/ 86 w 827"/>
                <a:gd name="T3" fmla="*/ 564 h 1070"/>
                <a:gd name="T4" fmla="*/ 0 w 827"/>
                <a:gd name="T5" fmla="*/ 699 h 1070"/>
                <a:gd name="T6" fmla="*/ 214 w 827"/>
                <a:gd name="T7" fmla="*/ 1070 h 1070"/>
                <a:gd name="T8" fmla="*/ 827 w 827"/>
                <a:gd name="T9" fmla="*/ 0 h 1070"/>
                <a:gd name="T10" fmla="*/ 406 w 827"/>
                <a:gd name="T11" fmla="*/ 0 h 1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1070">
                  <a:moveTo>
                    <a:pt x="406" y="0"/>
                  </a:moveTo>
                  <a:lnTo>
                    <a:pt x="86" y="564"/>
                  </a:lnTo>
                  <a:lnTo>
                    <a:pt x="0" y="699"/>
                  </a:lnTo>
                  <a:lnTo>
                    <a:pt x="214" y="1070"/>
                  </a:lnTo>
                  <a:lnTo>
                    <a:pt x="827" y="0"/>
                  </a:lnTo>
                  <a:lnTo>
                    <a:pt x="40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744265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sside mø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2856000" y="5755342"/>
            <a:ext cx="6480000" cy="360000"/>
          </a:xfrm>
        </p:spPr>
        <p:txBody>
          <a:bodyPr lIns="0" tIns="0" rIns="0" bIns="0" anchor="b">
            <a:normAutofit/>
          </a:bodyPr>
          <a:lstStyle>
            <a:lvl1pPr algn="ctr">
              <a:lnSpc>
                <a:spcPct val="100000"/>
              </a:lnSpc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grpSp>
        <p:nvGrpSpPr>
          <p:cNvPr id="3" name="Gruppe 2"/>
          <p:cNvGrpSpPr>
            <a:grpSpLocks noChangeAspect="1"/>
          </p:cNvGrpSpPr>
          <p:nvPr userDrawn="1"/>
        </p:nvGrpSpPr>
        <p:grpSpPr>
          <a:xfrm>
            <a:off x="3774141" y="1039515"/>
            <a:ext cx="4643718" cy="4052830"/>
            <a:chOff x="5122863" y="2579688"/>
            <a:chExt cx="1946276" cy="1698625"/>
          </a:xfrm>
          <a:solidFill>
            <a:schemeClr val="accent1"/>
          </a:solidFill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5122863" y="2579688"/>
              <a:ext cx="554038" cy="747713"/>
            </a:xfrm>
            <a:custGeom>
              <a:avLst/>
              <a:gdLst>
                <a:gd name="T0" fmla="*/ 164 w 349"/>
                <a:gd name="T1" fmla="*/ 0 h 471"/>
                <a:gd name="T2" fmla="*/ 0 w 349"/>
                <a:gd name="T3" fmla="*/ 0 h 471"/>
                <a:gd name="T4" fmla="*/ 271 w 349"/>
                <a:gd name="T5" fmla="*/ 471 h 471"/>
                <a:gd name="T6" fmla="*/ 349 w 349"/>
                <a:gd name="T7" fmla="*/ 328 h 471"/>
                <a:gd name="T8" fmla="*/ 164 w 349"/>
                <a:gd name="T9" fmla="*/ 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471">
                  <a:moveTo>
                    <a:pt x="164" y="0"/>
                  </a:moveTo>
                  <a:lnTo>
                    <a:pt x="0" y="0"/>
                  </a:lnTo>
                  <a:lnTo>
                    <a:pt x="271" y="471"/>
                  </a:lnTo>
                  <a:lnTo>
                    <a:pt x="349" y="328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5756276" y="2579688"/>
              <a:ext cx="1312863" cy="1698625"/>
            </a:xfrm>
            <a:custGeom>
              <a:avLst/>
              <a:gdLst>
                <a:gd name="T0" fmla="*/ 406 w 827"/>
                <a:gd name="T1" fmla="*/ 0 h 1070"/>
                <a:gd name="T2" fmla="*/ 86 w 827"/>
                <a:gd name="T3" fmla="*/ 564 h 1070"/>
                <a:gd name="T4" fmla="*/ 0 w 827"/>
                <a:gd name="T5" fmla="*/ 699 h 1070"/>
                <a:gd name="T6" fmla="*/ 214 w 827"/>
                <a:gd name="T7" fmla="*/ 1070 h 1070"/>
                <a:gd name="T8" fmla="*/ 827 w 827"/>
                <a:gd name="T9" fmla="*/ 0 h 1070"/>
                <a:gd name="T10" fmla="*/ 406 w 827"/>
                <a:gd name="T11" fmla="*/ 0 h 1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1070">
                  <a:moveTo>
                    <a:pt x="406" y="0"/>
                  </a:moveTo>
                  <a:lnTo>
                    <a:pt x="86" y="564"/>
                  </a:lnTo>
                  <a:lnTo>
                    <a:pt x="0" y="699"/>
                  </a:lnTo>
                  <a:lnTo>
                    <a:pt x="214" y="1070"/>
                  </a:lnTo>
                  <a:lnTo>
                    <a:pt x="827" y="0"/>
                  </a:lnTo>
                  <a:lnTo>
                    <a:pt x="40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18220560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 spalte blå fokusfelt med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ssholder for bilde 39">
            <a:extLst>
              <a:ext uri="{FF2B5EF4-FFF2-40B4-BE49-F238E27FC236}">
                <a16:creationId xmlns:a16="http://schemas.microsoft.com/office/drawing/2014/main" id="{7D7A7C5E-3A34-458C-A73F-708C592BAC3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39800" y="1649783"/>
            <a:ext cx="1909763" cy="2205943"/>
          </a:xfrm>
          <a:custGeom>
            <a:avLst/>
            <a:gdLst>
              <a:gd name="connsiteX0" fmla="*/ 954991 w 1909763"/>
              <a:gd name="connsiteY0" fmla="*/ 0 h 2205943"/>
              <a:gd name="connsiteX1" fmla="*/ 1909763 w 1909763"/>
              <a:gd name="connsiteY1" fmla="*/ 551271 h 2205943"/>
              <a:gd name="connsiteX2" fmla="*/ 1909763 w 1909763"/>
              <a:gd name="connsiteY2" fmla="*/ 1654672 h 2205943"/>
              <a:gd name="connsiteX3" fmla="*/ 954991 w 1909763"/>
              <a:gd name="connsiteY3" fmla="*/ 2205943 h 2205943"/>
              <a:gd name="connsiteX4" fmla="*/ 0 w 1909763"/>
              <a:gd name="connsiteY4" fmla="*/ 1654545 h 2205943"/>
              <a:gd name="connsiteX5" fmla="*/ 0 w 1909763"/>
              <a:gd name="connsiteY5" fmla="*/ 551398 h 2205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09763" h="2205943">
                <a:moveTo>
                  <a:pt x="954991" y="0"/>
                </a:moveTo>
                <a:lnTo>
                  <a:pt x="1909763" y="551271"/>
                </a:lnTo>
                <a:lnTo>
                  <a:pt x="1909763" y="1654672"/>
                </a:lnTo>
                <a:lnTo>
                  <a:pt x="954991" y="2205943"/>
                </a:lnTo>
                <a:lnTo>
                  <a:pt x="0" y="1654545"/>
                </a:lnTo>
                <a:lnTo>
                  <a:pt x="0" y="55139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nb-NO"/>
          </a:p>
        </p:txBody>
      </p:sp>
      <p:grpSp>
        <p:nvGrpSpPr>
          <p:cNvPr id="12" name="Gruppe 11"/>
          <p:cNvGrpSpPr>
            <a:grpSpLocks noChangeAspect="1"/>
          </p:cNvGrpSpPr>
          <p:nvPr userDrawn="1"/>
        </p:nvGrpSpPr>
        <p:grpSpPr>
          <a:xfrm>
            <a:off x="279820" y="6504062"/>
            <a:ext cx="250360" cy="218504"/>
            <a:chOff x="5122863" y="2579688"/>
            <a:chExt cx="1946276" cy="1698625"/>
          </a:xfrm>
          <a:solidFill>
            <a:schemeClr val="bg2"/>
          </a:solidFill>
        </p:grpSpPr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5122863" y="2579688"/>
              <a:ext cx="554038" cy="747713"/>
            </a:xfrm>
            <a:custGeom>
              <a:avLst/>
              <a:gdLst>
                <a:gd name="T0" fmla="*/ 164 w 349"/>
                <a:gd name="T1" fmla="*/ 0 h 471"/>
                <a:gd name="T2" fmla="*/ 0 w 349"/>
                <a:gd name="T3" fmla="*/ 0 h 471"/>
                <a:gd name="T4" fmla="*/ 271 w 349"/>
                <a:gd name="T5" fmla="*/ 471 h 471"/>
                <a:gd name="T6" fmla="*/ 349 w 349"/>
                <a:gd name="T7" fmla="*/ 328 h 471"/>
                <a:gd name="T8" fmla="*/ 164 w 349"/>
                <a:gd name="T9" fmla="*/ 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471">
                  <a:moveTo>
                    <a:pt x="164" y="0"/>
                  </a:moveTo>
                  <a:lnTo>
                    <a:pt x="0" y="0"/>
                  </a:lnTo>
                  <a:lnTo>
                    <a:pt x="271" y="471"/>
                  </a:lnTo>
                  <a:lnTo>
                    <a:pt x="349" y="328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5756276" y="2579688"/>
              <a:ext cx="1312863" cy="1698625"/>
            </a:xfrm>
            <a:custGeom>
              <a:avLst/>
              <a:gdLst>
                <a:gd name="T0" fmla="*/ 406 w 827"/>
                <a:gd name="T1" fmla="*/ 0 h 1070"/>
                <a:gd name="T2" fmla="*/ 86 w 827"/>
                <a:gd name="T3" fmla="*/ 564 h 1070"/>
                <a:gd name="T4" fmla="*/ 0 w 827"/>
                <a:gd name="T5" fmla="*/ 699 h 1070"/>
                <a:gd name="T6" fmla="*/ 214 w 827"/>
                <a:gd name="T7" fmla="*/ 1070 h 1070"/>
                <a:gd name="T8" fmla="*/ 827 w 827"/>
                <a:gd name="T9" fmla="*/ 0 h 1070"/>
                <a:gd name="T10" fmla="*/ 406 w 827"/>
                <a:gd name="T11" fmla="*/ 0 h 1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1070">
                  <a:moveTo>
                    <a:pt x="406" y="0"/>
                  </a:moveTo>
                  <a:lnTo>
                    <a:pt x="86" y="564"/>
                  </a:lnTo>
                  <a:lnTo>
                    <a:pt x="0" y="699"/>
                  </a:lnTo>
                  <a:lnTo>
                    <a:pt x="214" y="1070"/>
                  </a:lnTo>
                  <a:lnTo>
                    <a:pt x="827" y="0"/>
                  </a:lnTo>
                  <a:lnTo>
                    <a:pt x="40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9976" y="-2081"/>
            <a:ext cx="10926000" cy="1350000"/>
          </a:xfrm>
        </p:spPr>
        <p:txBody>
          <a:bodyPr/>
          <a:lstStyle>
            <a:lvl1pPr algn="l"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BFDCA8A7-DBDC-4932-9E8D-FAD81293B316}"/>
              </a:ext>
            </a:extLst>
          </p:cNvPr>
          <p:cNvSpPr/>
          <p:nvPr userDrawn="1"/>
        </p:nvSpPr>
        <p:spPr>
          <a:xfrm>
            <a:off x="-3913" y="4099389"/>
            <a:ext cx="12192000" cy="275666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b-NO"/>
          </a:p>
        </p:txBody>
      </p:sp>
      <p:sp>
        <p:nvSpPr>
          <p:cNvPr id="11" name="Plassholder for lysbildenummer 5">
            <a:extLst>
              <a:ext uri="{FF2B5EF4-FFF2-40B4-BE49-F238E27FC236}">
                <a16:creationId xmlns:a16="http://schemas.microsoft.com/office/drawing/2014/main" id="{029FCA96-7E64-4B52-BBBB-D3C861225962}"/>
              </a:ext>
            </a:extLst>
          </p:cNvPr>
          <p:cNvSpPr>
            <a:spLocks noGrp="1"/>
          </p:cNvSpPr>
          <p:nvPr userDrawn="1"/>
        </p:nvSpPr>
        <p:spPr>
          <a:xfrm>
            <a:off x="11738087" y="6400069"/>
            <a:ext cx="450000" cy="450000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nb-NO"/>
            </a:defPPr>
            <a:lvl1pPr marL="0" algn="ctr" defTabSz="914400" rtl="0" eaLnBrk="1" latinLnBrk="0" hangingPunct="1">
              <a:defRPr sz="1000" b="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0BEE4E4-E047-6A49-BCB9-4D06E7BA237B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A74FB5AA-5B3A-4EAD-9213-63995A700862}"/>
              </a:ext>
            </a:extLst>
          </p:cNvPr>
          <p:cNvSpPr/>
          <p:nvPr userDrawn="1"/>
        </p:nvSpPr>
        <p:spPr>
          <a:xfrm rot="2700000">
            <a:off x="1643593" y="3888097"/>
            <a:ext cx="369974" cy="3699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B68D5E61-E5AF-43DC-B206-BFB779BED7BA}"/>
              </a:ext>
            </a:extLst>
          </p:cNvPr>
          <p:cNvSpPr/>
          <p:nvPr userDrawn="1"/>
        </p:nvSpPr>
        <p:spPr>
          <a:xfrm rot="2700000">
            <a:off x="4444547" y="3896367"/>
            <a:ext cx="369974" cy="3699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0D7F5611-50E6-4A28-94F1-718920A514A2}"/>
              </a:ext>
            </a:extLst>
          </p:cNvPr>
          <p:cNvSpPr/>
          <p:nvPr userDrawn="1"/>
        </p:nvSpPr>
        <p:spPr>
          <a:xfrm rot="2700000">
            <a:off x="7245501" y="3888096"/>
            <a:ext cx="369974" cy="3699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A115F517-474C-417F-A9C9-1BBC8031373D}"/>
              </a:ext>
            </a:extLst>
          </p:cNvPr>
          <p:cNvSpPr/>
          <p:nvPr userDrawn="1"/>
        </p:nvSpPr>
        <p:spPr>
          <a:xfrm rot="2700000">
            <a:off x="10046456" y="3905323"/>
            <a:ext cx="369974" cy="3699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DEA17B9E-ECD2-45D7-82A4-A62B8458CE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9580" y="4479707"/>
            <a:ext cx="1778000" cy="968375"/>
          </a:xfr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7" name="Plassholder for tekst 6">
            <a:extLst>
              <a:ext uri="{FF2B5EF4-FFF2-40B4-BE49-F238E27FC236}">
                <a16:creationId xmlns:a16="http://schemas.microsoft.com/office/drawing/2014/main" id="{25A29E50-E978-44FE-8CEB-F196D77305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59582" y="4479707"/>
            <a:ext cx="1778000" cy="968375"/>
          </a:xfr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8" name="Plassholder for tekst 6">
            <a:extLst>
              <a:ext uri="{FF2B5EF4-FFF2-40B4-BE49-F238E27FC236}">
                <a16:creationId xmlns:a16="http://schemas.microsoft.com/office/drawing/2014/main" id="{8D4577E7-545F-4371-889F-E62555D804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49581" y="4479707"/>
            <a:ext cx="1778000" cy="968375"/>
          </a:xfr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9" name="Plassholder for tekst 6">
            <a:extLst>
              <a:ext uri="{FF2B5EF4-FFF2-40B4-BE49-F238E27FC236}">
                <a16:creationId xmlns:a16="http://schemas.microsoft.com/office/drawing/2014/main" id="{D9A6870C-C704-4753-A1A9-A166E0536B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369582" y="4479707"/>
            <a:ext cx="1778000" cy="968375"/>
          </a:xfr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4" name="Plassholder for bilde 43">
            <a:extLst>
              <a:ext uri="{FF2B5EF4-FFF2-40B4-BE49-F238E27FC236}">
                <a16:creationId xmlns:a16="http://schemas.microsoft.com/office/drawing/2014/main" id="{9CDF4A43-B8E9-4386-A812-A9A066727D5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727767" y="1649783"/>
            <a:ext cx="1909763" cy="2205943"/>
          </a:xfrm>
          <a:custGeom>
            <a:avLst/>
            <a:gdLst>
              <a:gd name="connsiteX0" fmla="*/ 954991 w 1909763"/>
              <a:gd name="connsiteY0" fmla="*/ 0 h 2205943"/>
              <a:gd name="connsiteX1" fmla="*/ 1909763 w 1909763"/>
              <a:gd name="connsiteY1" fmla="*/ 551271 h 2205943"/>
              <a:gd name="connsiteX2" fmla="*/ 1909763 w 1909763"/>
              <a:gd name="connsiteY2" fmla="*/ 1654672 h 2205943"/>
              <a:gd name="connsiteX3" fmla="*/ 954991 w 1909763"/>
              <a:gd name="connsiteY3" fmla="*/ 2205943 h 2205943"/>
              <a:gd name="connsiteX4" fmla="*/ 0 w 1909763"/>
              <a:gd name="connsiteY4" fmla="*/ 1654545 h 2205943"/>
              <a:gd name="connsiteX5" fmla="*/ 0 w 1909763"/>
              <a:gd name="connsiteY5" fmla="*/ 551398 h 2205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09763" h="2205943">
                <a:moveTo>
                  <a:pt x="954991" y="0"/>
                </a:moveTo>
                <a:lnTo>
                  <a:pt x="1909763" y="551271"/>
                </a:lnTo>
                <a:lnTo>
                  <a:pt x="1909763" y="1654672"/>
                </a:lnTo>
                <a:lnTo>
                  <a:pt x="954991" y="2205943"/>
                </a:lnTo>
                <a:lnTo>
                  <a:pt x="0" y="1654545"/>
                </a:lnTo>
                <a:lnTo>
                  <a:pt x="0" y="55139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nb-NO"/>
          </a:p>
        </p:txBody>
      </p:sp>
      <p:sp>
        <p:nvSpPr>
          <p:cNvPr id="45" name="Plassholder for bilde 44">
            <a:extLst>
              <a:ext uri="{FF2B5EF4-FFF2-40B4-BE49-F238E27FC236}">
                <a16:creationId xmlns:a16="http://schemas.microsoft.com/office/drawing/2014/main" id="{5B1351DB-1584-4322-AD1D-2DA93870A3F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303700" y="1649783"/>
            <a:ext cx="1909763" cy="2205943"/>
          </a:xfrm>
          <a:custGeom>
            <a:avLst/>
            <a:gdLst>
              <a:gd name="connsiteX0" fmla="*/ 954991 w 1909763"/>
              <a:gd name="connsiteY0" fmla="*/ 0 h 2205943"/>
              <a:gd name="connsiteX1" fmla="*/ 1909763 w 1909763"/>
              <a:gd name="connsiteY1" fmla="*/ 551271 h 2205943"/>
              <a:gd name="connsiteX2" fmla="*/ 1909763 w 1909763"/>
              <a:gd name="connsiteY2" fmla="*/ 1654672 h 2205943"/>
              <a:gd name="connsiteX3" fmla="*/ 954991 w 1909763"/>
              <a:gd name="connsiteY3" fmla="*/ 2205943 h 2205943"/>
              <a:gd name="connsiteX4" fmla="*/ 0 w 1909763"/>
              <a:gd name="connsiteY4" fmla="*/ 1654545 h 2205943"/>
              <a:gd name="connsiteX5" fmla="*/ 0 w 1909763"/>
              <a:gd name="connsiteY5" fmla="*/ 551398 h 2205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09763" h="2205943">
                <a:moveTo>
                  <a:pt x="954991" y="0"/>
                </a:moveTo>
                <a:lnTo>
                  <a:pt x="1909763" y="551271"/>
                </a:lnTo>
                <a:lnTo>
                  <a:pt x="1909763" y="1654672"/>
                </a:lnTo>
                <a:lnTo>
                  <a:pt x="954991" y="2205943"/>
                </a:lnTo>
                <a:lnTo>
                  <a:pt x="0" y="1654545"/>
                </a:lnTo>
                <a:lnTo>
                  <a:pt x="0" y="55139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nb-NO"/>
          </a:p>
        </p:txBody>
      </p:sp>
      <p:sp>
        <p:nvSpPr>
          <p:cNvPr id="46" name="Plassholder for bilde 45">
            <a:extLst>
              <a:ext uri="{FF2B5EF4-FFF2-40B4-BE49-F238E27FC236}">
                <a16:creationId xmlns:a16="http://schemas.microsoft.com/office/drawing/2014/main" id="{1C6D9DE1-376B-4CB9-8944-F6538634048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515734" y="1649783"/>
            <a:ext cx="1909763" cy="2205943"/>
          </a:xfrm>
          <a:custGeom>
            <a:avLst/>
            <a:gdLst>
              <a:gd name="connsiteX0" fmla="*/ 954991 w 1909763"/>
              <a:gd name="connsiteY0" fmla="*/ 0 h 2205943"/>
              <a:gd name="connsiteX1" fmla="*/ 1909763 w 1909763"/>
              <a:gd name="connsiteY1" fmla="*/ 551271 h 2205943"/>
              <a:gd name="connsiteX2" fmla="*/ 1909763 w 1909763"/>
              <a:gd name="connsiteY2" fmla="*/ 1654672 h 2205943"/>
              <a:gd name="connsiteX3" fmla="*/ 954991 w 1909763"/>
              <a:gd name="connsiteY3" fmla="*/ 2205943 h 2205943"/>
              <a:gd name="connsiteX4" fmla="*/ 0 w 1909763"/>
              <a:gd name="connsiteY4" fmla="*/ 1654545 h 2205943"/>
              <a:gd name="connsiteX5" fmla="*/ 0 w 1909763"/>
              <a:gd name="connsiteY5" fmla="*/ 551398 h 2205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09763" h="2205943">
                <a:moveTo>
                  <a:pt x="954991" y="0"/>
                </a:moveTo>
                <a:lnTo>
                  <a:pt x="1909763" y="551271"/>
                </a:lnTo>
                <a:lnTo>
                  <a:pt x="1909763" y="1654672"/>
                </a:lnTo>
                <a:lnTo>
                  <a:pt x="954991" y="2205943"/>
                </a:lnTo>
                <a:lnTo>
                  <a:pt x="0" y="1654545"/>
                </a:lnTo>
                <a:lnTo>
                  <a:pt x="0" y="55139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283233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 spalte blå fokusfelt med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ssholder for bilde 39">
            <a:extLst>
              <a:ext uri="{FF2B5EF4-FFF2-40B4-BE49-F238E27FC236}">
                <a16:creationId xmlns:a16="http://schemas.microsoft.com/office/drawing/2014/main" id="{7D7A7C5E-3A34-458C-A73F-708C592BAC3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39800" y="1649783"/>
            <a:ext cx="1909763" cy="2205943"/>
          </a:xfrm>
          <a:custGeom>
            <a:avLst/>
            <a:gdLst>
              <a:gd name="connsiteX0" fmla="*/ 954991 w 1909763"/>
              <a:gd name="connsiteY0" fmla="*/ 0 h 2205943"/>
              <a:gd name="connsiteX1" fmla="*/ 1909763 w 1909763"/>
              <a:gd name="connsiteY1" fmla="*/ 551271 h 2205943"/>
              <a:gd name="connsiteX2" fmla="*/ 1909763 w 1909763"/>
              <a:gd name="connsiteY2" fmla="*/ 1654672 h 2205943"/>
              <a:gd name="connsiteX3" fmla="*/ 954991 w 1909763"/>
              <a:gd name="connsiteY3" fmla="*/ 2205943 h 2205943"/>
              <a:gd name="connsiteX4" fmla="*/ 0 w 1909763"/>
              <a:gd name="connsiteY4" fmla="*/ 1654545 h 2205943"/>
              <a:gd name="connsiteX5" fmla="*/ 0 w 1909763"/>
              <a:gd name="connsiteY5" fmla="*/ 551398 h 2205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09763" h="2205943">
                <a:moveTo>
                  <a:pt x="954991" y="0"/>
                </a:moveTo>
                <a:lnTo>
                  <a:pt x="1909763" y="551271"/>
                </a:lnTo>
                <a:lnTo>
                  <a:pt x="1909763" y="1654672"/>
                </a:lnTo>
                <a:lnTo>
                  <a:pt x="954991" y="2205943"/>
                </a:lnTo>
                <a:lnTo>
                  <a:pt x="0" y="1654545"/>
                </a:lnTo>
                <a:lnTo>
                  <a:pt x="0" y="55139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nb-NO"/>
          </a:p>
        </p:txBody>
      </p:sp>
      <p:grpSp>
        <p:nvGrpSpPr>
          <p:cNvPr id="12" name="Gruppe 11"/>
          <p:cNvGrpSpPr>
            <a:grpSpLocks noChangeAspect="1"/>
          </p:cNvGrpSpPr>
          <p:nvPr userDrawn="1"/>
        </p:nvGrpSpPr>
        <p:grpSpPr>
          <a:xfrm>
            <a:off x="279820" y="6504062"/>
            <a:ext cx="250360" cy="218504"/>
            <a:chOff x="5122863" y="2579688"/>
            <a:chExt cx="1946276" cy="1698625"/>
          </a:xfrm>
          <a:solidFill>
            <a:schemeClr val="bg2"/>
          </a:solidFill>
        </p:grpSpPr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5122863" y="2579688"/>
              <a:ext cx="554038" cy="747713"/>
            </a:xfrm>
            <a:custGeom>
              <a:avLst/>
              <a:gdLst>
                <a:gd name="T0" fmla="*/ 164 w 349"/>
                <a:gd name="T1" fmla="*/ 0 h 471"/>
                <a:gd name="T2" fmla="*/ 0 w 349"/>
                <a:gd name="T3" fmla="*/ 0 h 471"/>
                <a:gd name="T4" fmla="*/ 271 w 349"/>
                <a:gd name="T5" fmla="*/ 471 h 471"/>
                <a:gd name="T6" fmla="*/ 349 w 349"/>
                <a:gd name="T7" fmla="*/ 328 h 471"/>
                <a:gd name="T8" fmla="*/ 164 w 349"/>
                <a:gd name="T9" fmla="*/ 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471">
                  <a:moveTo>
                    <a:pt x="164" y="0"/>
                  </a:moveTo>
                  <a:lnTo>
                    <a:pt x="0" y="0"/>
                  </a:lnTo>
                  <a:lnTo>
                    <a:pt x="271" y="471"/>
                  </a:lnTo>
                  <a:lnTo>
                    <a:pt x="349" y="328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5756276" y="2579688"/>
              <a:ext cx="1312863" cy="1698625"/>
            </a:xfrm>
            <a:custGeom>
              <a:avLst/>
              <a:gdLst>
                <a:gd name="T0" fmla="*/ 406 w 827"/>
                <a:gd name="T1" fmla="*/ 0 h 1070"/>
                <a:gd name="T2" fmla="*/ 86 w 827"/>
                <a:gd name="T3" fmla="*/ 564 h 1070"/>
                <a:gd name="T4" fmla="*/ 0 w 827"/>
                <a:gd name="T5" fmla="*/ 699 h 1070"/>
                <a:gd name="T6" fmla="*/ 214 w 827"/>
                <a:gd name="T7" fmla="*/ 1070 h 1070"/>
                <a:gd name="T8" fmla="*/ 827 w 827"/>
                <a:gd name="T9" fmla="*/ 0 h 1070"/>
                <a:gd name="T10" fmla="*/ 406 w 827"/>
                <a:gd name="T11" fmla="*/ 0 h 1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1070">
                  <a:moveTo>
                    <a:pt x="406" y="0"/>
                  </a:moveTo>
                  <a:lnTo>
                    <a:pt x="86" y="564"/>
                  </a:lnTo>
                  <a:lnTo>
                    <a:pt x="0" y="699"/>
                  </a:lnTo>
                  <a:lnTo>
                    <a:pt x="214" y="1070"/>
                  </a:lnTo>
                  <a:lnTo>
                    <a:pt x="827" y="0"/>
                  </a:lnTo>
                  <a:lnTo>
                    <a:pt x="40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9976" y="-2081"/>
            <a:ext cx="10926000" cy="1350000"/>
          </a:xfrm>
        </p:spPr>
        <p:txBody>
          <a:bodyPr/>
          <a:lstStyle>
            <a:lvl1pPr algn="l"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BFDCA8A7-DBDC-4932-9E8D-FAD81293B316}"/>
              </a:ext>
            </a:extLst>
          </p:cNvPr>
          <p:cNvSpPr/>
          <p:nvPr userDrawn="1"/>
        </p:nvSpPr>
        <p:spPr>
          <a:xfrm>
            <a:off x="-3913" y="4099389"/>
            <a:ext cx="12192000" cy="2756665"/>
          </a:xfrm>
          <a:prstGeom prst="rect">
            <a:avLst/>
          </a:prstGeom>
          <a:solidFill>
            <a:srgbClr val="0094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b-NO"/>
          </a:p>
        </p:txBody>
      </p:sp>
      <p:sp>
        <p:nvSpPr>
          <p:cNvPr id="11" name="Plassholder for lysbildenummer 5">
            <a:extLst>
              <a:ext uri="{FF2B5EF4-FFF2-40B4-BE49-F238E27FC236}">
                <a16:creationId xmlns:a16="http://schemas.microsoft.com/office/drawing/2014/main" id="{029FCA96-7E64-4B52-BBBB-D3C861225962}"/>
              </a:ext>
            </a:extLst>
          </p:cNvPr>
          <p:cNvSpPr>
            <a:spLocks noGrp="1"/>
          </p:cNvSpPr>
          <p:nvPr userDrawn="1"/>
        </p:nvSpPr>
        <p:spPr>
          <a:xfrm>
            <a:off x="11738087" y="6400069"/>
            <a:ext cx="450000" cy="450000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nb-NO"/>
            </a:defPPr>
            <a:lvl1pPr marL="0" algn="ctr" defTabSz="914400" rtl="0" eaLnBrk="1" latinLnBrk="0" hangingPunct="1">
              <a:defRPr sz="1000" b="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0BEE4E4-E047-6A49-BCB9-4D06E7BA237B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A74FB5AA-5B3A-4EAD-9213-63995A700862}"/>
              </a:ext>
            </a:extLst>
          </p:cNvPr>
          <p:cNvSpPr/>
          <p:nvPr userDrawn="1"/>
        </p:nvSpPr>
        <p:spPr>
          <a:xfrm rot="2700000">
            <a:off x="1643593" y="3888097"/>
            <a:ext cx="369974" cy="3699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B68D5E61-E5AF-43DC-B206-BFB779BED7BA}"/>
              </a:ext>
            </a:extLst>
          </p:cNvPr>
          <p:cNvSpPr/>
          <p:nvPr userDrawn="1"/>
        </p:nvSpPr>
        <p:spPr>
          <a:xfrm rot="2700000">
            <a:off x="4444547" y="3896367"/>
            <a:ext cx="369974" cy="3699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0D7F5611-50E6-4A28-94F1-718920A514A2}"/>
              </a:ext>
            </a:extLst>
          </p:cNvPr>
          <p:cNvSpPr/>
          <p:nvPr userDrawn="1"/>
        </p:nvSpPr>
        <p:spPr>
          <a:xfrm rot="2700000">
            <a:off x="7245501" y="3888096"/>
            <a:ext cx="369974" cy="3699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A115F517-474C-417F-A9C9-1BBC8031373D}"/>
              </a:ext>
            </a:extLst>
          </p:cNvPr>
          <p:cNvSpPr/>
          <p:nvPr userDrawn="1"/>
        </p:nvSpPr>
        <p:spPr>
          <a:xfrm rot="2700000">
            <a:off x="10046456" y="3905323"/>
            <a:ext cx="369974" cy="3699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DEA17B9E-ECD2-45D7-82A4-A62B8458CE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9580" y="4479707"/>
            <a:ext cx="1778000" cy="968375"/>
          </a:xfr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7" name="Plassholder for tekst 6">
            <a:extLst>
              <a:ext uri="{FF2B5EF4-FFF2-40B4-BE49-F238E27FC236}">
                <a16:creationId xmlns:a16="http://schemas.microsoft.com/office/drawing/2014/main" id="{25A29E50-E978-44FE-8CEB-F196D77305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59582" y="4479707"/>
            <a:ext cx="1778000" cy="968375"/>
          </a:xfr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8" name="Plassholder for tekst 6">
            <a:extLst>
              <a:ext uri="{FF2B5EF4-FFF2-40B4-BE49-F238E27FC236}">
                <a16:creationId xmlns:a16="http://schemas.microsoft.com/office/drawing/2014/main" id="{8D4577E7-545F-4371-889F-E62555D804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49581" y="4479707"/>
            <a:ext cx="1778000" cy="968375"/>
          </a:xfr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9" name="Plassholder for tekst 6">
            <a:extLst>
              <a:ext uri="{FF2B5EF4-FFF2-40B4-BE49-F238E27FC236}">
                <a16:creationId xmlns:a16="http://schemas.microsoft.com/office/drawing/2014/main" id="{D9A6870C-C704-4753-A1A9-A166E0536B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369582" y="4479707"/>
            <a:ext cx="1778000" cy="968375"/>
          </a:xfr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4" name="Plassholder for bilde 43">
            <a:extLst>
              <a:ext uri="{FF2B5EF4-FFF2-40B4-BE49-F238E27FC236}">
                <a16:creationId xmlns:a16="http://schemas.microsoft.com/office/drawing/2014/main" id="{9CDF4A43-B8E9-4386-A812-A9A066727D5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727767" y="1649783"/>
            <a:ext cx="1909763" cy="2205943"/>
          </a:xfrm>
          <a:custGeom>
            <a:avLst/>
            <a:gdLst>
              <a:gd name="connsiteX0" fmla="*/ 954991 w 1909763"/>
              <a:gd name="connsiteY0" fmla="*/ 0 h 2205943"/>
              <a:gd name="connsiteX1" fmla="*/ 1909763 w 1909763"/>
              <a:gd name="connsiteY1" fmla="*/ 551271 h 2205943"/>
              <a:gd name="connsiteX2" fmla="*/ 1909763 w 1909763"/>
              <a:gd name="connsiteY2" fmla="*/ 1654672 h 2205943"/>
              <a:gd name="connsiteX3" fmla="*/ 954991 w 1909763"/>
              <a:gd name="connsiteY3" fmla="*/ 2205943 h 2205943"/>
              <a:gd name="connsiteX4" fmla="*/ 0 w 1909763"/>
              <a:gd name="connsiteY4" fmla="*/ 1654545 h 2205943"/>
              <a:gd name="connsiteX5" fmla="*/ 0 w 1909763"/>
              <a:gd name="connsiteY5" fmla="*/ 551398 h 2205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09763" h="2205943">
                <a:moveTo>
                  <a:pt x="954991" y="0"/>
                </a:moveTo>
                <a:lnTo>
                  <a:pt x="1909763" y="551271"/>
                </a:lnTo>
                <a:lnTo>
                  <a:pt x="1909763" y="1654672"/>
                </a:lnTo>
                <a:lnTo>
                  <a:pt x="954991" y="2205943"/>
                </a:lnTo>
                <a:lnTo>
                  <a:pt x="0" y="1654545"/>
                </a:lnTo>
                <a:lnTo>
                  <a:pt x="0" y="55139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nb-NO"/>
          </a:p>
        </p:txBody>
      </p:sp>
      <p:sp>
        <p:nvSpPr>
          <p:cNvPr id="45" name="Plassholder for bilde 44">
            <a:extLst>
              <a:ext uri="{FF2B5EF4-FFF2-40B4-BE49-F238E27FC236}">
                <a16:creationId xmlns:a16="http://schemas.microsoft.com/office/drawing/2014/main" id="{5B1351DB-1584-4322-AD1D-2DA93870A3F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303700" y="1649783"/>
            <a:ext cx="1909763" cy="2205943"/>
          </a:xfrm>
          <a:custGeom>
            <a:avLst/>
            <a:gdLst>
              <a:gd name="connsiteX0" fmla="*/ 954991 w 1909763"/>
              <a:gd name="connsiteY0" fmla="*/ 0 h 2205943"/>
              <a:gd name="connsiteX1" fmla="*/ 1909763 w 1909763"/>
              <a:gd name="connsiteY1" fmla="*/ 551271 h 2205943"/>
              <a:gd name="connsiteX2" fmla="*/ 1909763 w 1909763"/>
              <a:gd name="connsiteY2" fmla="*/ 1654672 h 2205943"/>
              <a:gd name="connsiteX3" fmla="*/ 954991 w 1909763"/>
              <a:gd name="connsiteY3" fmla="*/ 2205943 h 2205943"/>
              <a:gd name="connsiteX4" fmla="*/ 0 w 1909763"/>
              <a:gd name="connsiteY4" fmla="*/ 1654545 h 2205943"/>
              <a:gd name="connsiteX5" fmla="*/ 0 w 1909763"/>
              <a:gd name="connsiteY5" fmla="*/ 551398 h 2205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09763" h="2205943">
                <a:moveTo>
                  <a:pt x="954991" y="0"/>
                </a:moveTo>
                <a:lnTo>
                  <a:pt x="1909763" y="551271"/>
                </a:lnTo>
                <a:lnTo>
                  <a:pt x="1909763" y="1654672"/>
                </a:lnTo>
                <a:lnTo>
                  <a:pt x="954991" y="2205943"/>
                </a:lnTo>
                <a:lnTo>
                  <a:pt x="0" y="1654545"/>
                </a:lnTo>
                <a:lnTo>
                  <a:pt x="0" y="55139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nb-NO"/>
          </a:p>
        </p:txBody>
      </p:sp>
      <p:sp>
        <p:nvSpPr>
          <p:cNvPr id="46" name="Plassholder for bilde 45">
            <a:extLst>
              <a:ext uri="{FF2B5EF4-FFF2-40B4-BE49-F238E27FC236}">
                <a16:creationId xmlns:a16="http://schemas.microsoft.com/office/drawing/2014/main" id="{1C6D9DE1-376B-4CB9-8944-F6538634048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515734" y="1649783"/>
            <a:ext cx="1909763" cy="2205943"/>
          </a:xfrm>
          <a:custGeom>
            <a:avLst/>
            <a:gdLst>
              <a:gd name="connsiteX0" fmla="*/ 954991 w 1909763"/>
              <a:gd name="connsiteY0" fmla="*/ 0 h 2205943"/>
              <a:gd name="connsiteX1" fmla="*/ 1909763 w 1909763"/>
              <a:gd name="connsiteY1" fmla="*/ 551271 h 2205943"/>
              <a:gd name="connsiteX2" fmla="*/ 1909763 w 1909763"/>
              <a:gd name="connsiteY2" fmla="*/ 1654672 h 2205943"/>
              <a:gd name="connsiteX3" fmla="*/ 954991 w 1909763"/>
              <a:gd name="connsiteY3" fmla="*/ 2205943 h 2205943"/>
              <a:gd name="connsiteX4" fmla="*/ 0 w 1909763"/>
              <a:gd name="connsiteY4" fmla="*/ 1654545 h 2205943"/>
              <a:gd name="connsiteX5" fmla="*/ 0 w 1909763"/>
              <a:gd name="connsiteY5" fmla="*/ 551398 h 2205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09763" h="2205943">
                <a:moveTo>
                  <a:pt x="954991" y="0"/>
                </a:moveTo>
                <a:lnTo>
                  <a:pt x="1909763" y="551271"/>
                </a:lnTo>
                <a:lnTo>
                  <a:pt x="1909763" y="1654672"/>
                </a:lnTo>
                <a:lnTo>
                  <a:pt x="954991" y="2205943"/>
                </a:lnTo>
                <a:lnTo>
                  <a:pt x="0" y="1654545"/>
                </a:lnTo>
                <a:lnTo>
                  <a:pt x="0" y="55139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721591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 spalte blå fokusfelt med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ssholder for bilde 39">
            <a:extLst>
              <a:ext uri="{FF2B5EF4-FFF2-40B4-BE49-F238E27FC236}">
                <a16:creationId xmlns:a16="http://schemas.microsoft.com/office/drawing/2014/main" id="{7D7A7C5E-3A34-458C-A73F-708C592BAC3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39800" y="1649783"/>
            <a:ext cx="1909763" cy="2205943"/>
          </a:xfrm>
          <a:custGeom>
            <a:avLst/>
            <a:gdLst>
              <a:gd name="connsiteX0" fmla="*/ 954991 w 1909763"/>
              <a:gd name="connsiteY0" fmla="*/ 0 h 2205943"/>
              <a:gd name="connsiteX1" fmla="*/ 1909763 w 1909763"/>
              <a:gd name="connsiteY1" fmla="*/ 551271 h 2205943"/>
              <a:gd name="connsiteX2" fmla="*/ 1909763 w 1909763"/>
              <a:gd name="connsiteY2" fmla="*/ 1654672 h 2205943"/>
              <a:gd name="connsiteX3" fmla="*/ 954991 w 1909763"/>
              <a:gd name="connsiteY3" fmla="*/ 2205943 h 2205943"/>
              <a:gd name="connsiteX4" fmla="*/ 0 w 1909763"/>
              <a:gd name="connsiteY4" fmla="*/ 1654545 h 2205943"/>
              <a:gd name="connsiteX5" fmla="*/ 0 w 1909763"/>
              <a:gd name="connsiteY5" fmla="*/ 551398 h 2205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09763" h="2205943">
                <a:moveTo>
                  <a:pt x="954991" y="0"/>
                </a:moveTo>
                <a:lnTo>
                  <a:pt x="1909763" y="551271"/>
                </a:lnTo>
                <a:lnTo>
                  <a:pt x="1909763" y="1654672"/>
                </a:lnTo>
                <a:lnTo>
                  <a:pt x="954991" y="2205943"/>
                </a:lnTo>
                <a:lnTo>
                  <a:pt x="0" y="1654545"/>
                </a:lnTo>
                <a:lnTo>
                  <a:pt x="0" y="55139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nb-NO"/>
          </a:p>
        </p:txBody>
      </p:sp>
      <p:grpSp>
        <p:nvGrpSpPr>
          <p:cNvPr id="12" name="Gruppe 11"/>
          <p:cNvGrpSpPr>
            <a:grpSpLocks noChangeAspect="1"/>
          </p:cNvGrpSpPr>
          <p:nvPr userDrawn="1"/>
        </p:nvGrpSpPr>
        <p:grpSpPr>
          <a:xfrm>
            <a:off x="279820" y="6504062"/>
            <a:ext cx="250360" cy="218504"/>
            <a:chOff x="5122863" y="2579688"/>
            <a:chExt cx="1946276" cy="1698625"/>
          </a:xfrm>
          <a:solidFill>
            <a:schemeClr val="bg2"/>
          </a:solidFill>
        </p:grpSpPr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5122863" y="2579688"/>
              <a:ext cx="554038" cy="747713"/>
            </a:xfrm>
            <a:custGeom>
              <a:avLst/>
              <a:gdLst>
                <a:gd name="T0" fmla="*/ 164 w 349"/>
                <a:gd name="T1" fmla="*/ 0 h 471"/>
                <a:gd name="T2" fmla="*/ 0 w 349"/>
                <a:gd name="T3" fmla="*/ 0 h 471"/>
                <a:gd name="T4" fmla="*/ 271 w 349"/>
                <a:gd name="T5" fmla="*/ 471 h 471"/>
                <a:gd name="T6" fmla="*/ 349 w 349"/>
                <a:gd name="T7" fmla="*/ 328 h 471"/>
                <a:gd name="T8" fmla="*/ 164 w 349"/>
                <a:gd name="T9" fmla="*/ 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471">
                  <a:moveTo>
                    <a:pt x="164" y="0"/>
                  </a:moveTo>
                  <a:lnTo>
                    <a:pt x="0" y="0"/>
                  </a:lnTo>
                  <a:lnTo>
                    <a:pt x="271" y="471"/>
                  </a:lnTo>
                  <a:lnTo>
                    <a:pt x="349" y="328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5756276" y="2579688"/>
              <a:ext cx="1312863" cy="1698625"/>
            </a:xfrm>
            <a:custGeom>
              <a:avLst/>
              <a:gdLst>
                <a:gd name="T0" fmla="*/ 406 w 827"/>
                <a:gd name="T1" fmla="*/ 0 h 1070"/>
                <a:gd name="T2" fmla="*/ 86 w 827"/>
                <a:gd name="T3" fmla="*/ 564 h 1070"/>
                <a:gd name="T4" fmla="*/ 0 w 827"/>
                <a:gd name="T5" fmla="*/ 699 h 1070"/>
                <a:gd name="T6" fmla="*/ 214 w 827"/>
                <a:gd name="T7" fmla="*/ 1070 h 1070"/>
                <a:gd name="T8" fmla="*/ 827 w 827"/>
                <a:gd name="T9" fmla="*/ 0 h 1070"/>
                <a:gd name="T10" fmla="*/ 406 w 827"/>
                <a:gd name="T11" fmla="*/ 0 h 1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1070">
                  <a:moveTo>
                    <a:pt x="406" y="0"/>
                  </a:moveTo>
                  <a:lnTo>
                    <a:pt x="86" y="564"/>
                  </a:lnTo>
                  <a:lnTo>
                    <a:pt x="0" y="699"/>
                  </a:lnTo>
                  <a:lnTo>
                    <a:pt x="214" y="1070"/>
                  </a:lnTo>
                  <a:lnTo>
                    <a:pt x="827" y="0"/>
                  </a:lnTo>
                  <a:lnTo>
                    <a:pt x="40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9976" y="-2081"/>
            <a:ext cx="10926000" cy="1350000"/>
          </a:xfrm>
        </p:spPr>
        <p:txBody>
          <a:bodyPr/>
          <a:lstStyle>
            <a:lvl1pPr algn="l"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BFDCA8A7-DBDC-4932-9E8D-FAD81293B316}"/>
              </a:ext>
            </a:extLst>
          </p:cNvPr>
          <p:cNvSpPr/>
          <p:nvPr userDrawn="1"/>
        </p:nvSpPr>
        <p:spPr>
          <a:xfrm>
            <a:off x="-3913" y="4099389"/>
            <a:ext cx="12192000" cy="2756665"/>
          </a:xfrm>
          <a:prstGeom prst="rect">
            <a:avLst/>
          </a:prstGeom>
          <a:solidFill>
            <a:srgbClr val="008A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b-NO"/>
          </a:p>
        </p:txBody>
      </p:sp>
      <p:sp>
        <p:nvSpPr>
          <p:cNvPr id="11" name="Plassholder for lysbildenummer 5">
            <a:extLst>
              <a:ext uri="{FF2B5EF4-FFF2-40B4-BE49-F238E27FC236}">
                <a16:creationId xmlns:a16="http://schemas.microsoft.com/office/drawing/2014/main" id="{029FCA96-7E64-4B52-BBBB-D3C861225962}"/>
              </a:ext>
            </a:extLst>
          </p:cNvPr>
          <p:cNvSpPr>
            <a:spLocks noGrp="1"/>
          </p:cNvSpPr>
          <p:nvPr userDrawn="1"/>
        </p:nvSpPr>
        <p:spPr>
          <a:xfrm>
            <a:off x="11738087" y="6400069"/>
            <a:ext cx="450000" cy="450000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nb-NO"/>
            </a:defPPr>
            <a:lvl1pPr marL="0" algn="ctr" defTabSz="914400" rtl="0" eaLnBrk="1" latinLnBrk="0" hangingPunct="1">
              <a:defRPr sz="1000" b="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0BEE4E4-E047-6A49-BCB9-4D06E7BA237B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A74FB5AA-5B3A-4EAD-9213-63995A700862}"/>
              </a:ext>
            </a:extLst>
          </p:cNvPr>
          <p:cNvSpPr/>
          <p:nvPr userDrawn="1"/>
        </p:nvSpPr>
        <p:spPr>
          <a:xfrm rot="2700000">
            <a:off x="1643593" y="3888097"/>
            <a:ext cx="369974" cy="3699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B68D5E61-E5AF-43DC-B206-BFB779BED7BA}"/>
              </a:ext>
            </a:extLst>
          </p:cNvPr>
          <p:cNvSpPr/>
          <p:nvPr userDrawn="1"/>
        </p:nvSpPr>
        <p:spPr>
          <a:xfrm rot="2700000">
            <a:off x="4444547" y="3896367"/>
            <a:ext cx="369974" cy="3699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0D7F5611-50E6-4A28-94F1-718920A514A2}"/>
              </a:ext>
            </a:extLst>
          </p:cNvPr>
          <p:cNvSpPr/>
          <p:nvPr userDrawn="1"/>
        </p:nvSpPr>
        <p:spPr>
          <a:xfrm rot="2700000">
            <a:off x="7245501" y="3888096"/>
            <a:ext cx="369974" cy="3699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A115F517-474C-417F-A9C9-1BBC8031373D}"/>
              </a:ext>
            </a:extLst>
          </p:cNvPr>
          <p:cNvSpPr/>
          <p:nvPr userDrawn="1"/>
        </p:nvSpPr>
        <p:spPr>
          <a:xfrm rot="2700000">
            <a:off x="10046456" y="3905323"/>
            <a:ext cx="369974" cy="3699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DEA17B9E-ECD2-45D7-82A4-A62B8458CE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9580" y="4479707"/>
            <a:ext cx="1778000" cy="968375"/>
          </a:xfr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7" name="Plassholder for tekst 6">
            <a:extLst>
              <a:ext uri="{FF2B5EF4-FFF2-40B4-BE49-F238E27FC236}">
                <a16:creationId xmlns:a16="http://schemas.microsoft.com/office/drawing/2014/main" id="{25A29E50-E978-44FE-8CEB-F196D77305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59582" y="4479707"/>
            <a:ext cx="1778000" cy="968375"/>
          </a:xfr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8" name="Plassholder for tekst 6">
            <a:extLst>
              <a:ext uri="{FF2B5EF4-FFF2-40B4-BE49-F238E27FC236}">
                <a16:creationId xmlns:a16="http://schemas.microsoft.com/office/drawing/2014/main" id="{8D4577E7-545F-4371-889F-E62555D804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49581" y="4479707"/>
            <a:ext cx="1778000" cy="968375"/>
          </a:xfr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9" name="Plassholder for tekst 6">
            <a:extLst>
              <a:ext uri="{FF2B5EF4-FFF2-40B4-BE49-F238E27FC236}">
                <a16:creationId xmlns:a16="http://schemas.microsoft.com/office/drawing/2014/main" id="{D9A6870C-C704-4753-A1A9-A166E0536B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369582" y="4479707"/>
            <a:ext cx="1778000" cy="968375"/>
          </a:xfr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4" name="Plassholder for bilde 43">
            <a:extLst>
              <a:ext uri="{FF2B5EF4-FFF2-40B4-BE49-F238E27FC236}">
                <a16:creationId xmlns:a16="http://schemas.microsoft.com/office/drawing/2014/main" id="{9CDF4A43-B8E9-4386-A812-A9A066727D5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727767" y="1649783"/>
            <a:ext cx="1909763" cy="2205943"/>
          </a:xfrm>
          <a:custGeom>
            <a:avLst/>
            <a:gdLst>
              <a:gd name="connsiteX0" fmla="*/ 954991 w 1909763"/>
              <a:gd name="connsiteY0" fmla="*/ 0 h 2205943"/>
              <a:gd name="connsiteX1" fmla="*/ 1909763 w 1909763"/>
              <a:gd name="connsiteY1" fmla="*/ 551271 h 2205943"/>
              <a:gd name="connsiteX2" fmla="*/ 1909763 w 1909763"/>
              <a:gd name="connsiteY2" fmla="*/ 1654672 h 2205943"/>
              <a:gd name="connsiteX3" fmla="*/ 954991 w 1909763"/>
              <a:gd name="connsiteY3" fmla="*/ 2205943 h 2205943"/>
              <a:gd name="connsiteX4" fmla="*/ 0 w 1909763"/>
              <a:gd name="connsiteY4" fmla="*/ 1654545 h 2205943"/>
              <a:gd name="connsiteX5" fmla="*/ 0 w 1909763"/>
              <a:gd name="connsiteY5" fmla="*/ 551398 h 2205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09763" h="2205943">
                <a:moveTo>
                  <a:pt x="954991" y="0"/>
                </a:moveTo>
                <a:lnTo>
                  <a:pt x="1909763" y="551271"/>
                </a:lnTo>
                <a:lnTo>
                  <a:pt x="1909763" y="1654672"/>
                </a:lnTo>
                <a:lnTo>
                  <a:pt x="954991" y="2205943"/>
                </a:lnTo>
                <a:lnTo>
                  <a:pt x="0" y="1654545"/>
                </a:lnTo>
                <a:lnTo>
                  <a:pt x="0" y="55139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nb-NO"/>
          </a:p>
        </p:txBody>
      </p:sp>
      <p:sp>
        <p:nvSpPr>
          <p:cNvPr id="45" name="Plassholder for bilde 44">
            <a:extLst>
              <a:ext uri="{FF2B5EF4-FFF2-40B4-BE49-F238E27FC236}">
                <a16:creationId xmlns:a16="http://schemas.microsoft.com/office/drawing/2014/main" id="{5B1351DB-1584-4322-AD1D-2DA93870A3F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303700" y="1649783"/>
            <a:ext cx="1909763" cy="2205943"/>
          </a:xfrm>
          <a:custGeom>
            <a:avLst/>
            <a:gdLst>
              <a:gd name="connsiteX0" fmla="*/ 954991 w 1909763"/>
              <a:gd name="connsiteY0" fmla="*/ 0 h 2205943"/>
              <a:gd name="connsiteX1" fmla="*/ 1909763 w 1909763"/>
              <a:gd name="connsiteY1" fmla="*/ 551271 h 2205943"/>
              <a:gd name="connsiteX2" fmla="*/ 1909763 w 1909763"/>
              <a:gd name="connsiteY2" fmla="*/ 1654672 h 2205943"/>
              <a:gd name="connsiteX3" fmla="*/ 954991 w 1909763"/>
              <a:gd name="connsiteY3" fmla="*/ 2205943 h 2205943"/>
              <a:gd name="connsiteX4" fmla="*/ 0 w 1909763"/>
              <a:gd name="connsiteY4" fmla="*/ 1654545 h 2205943"/>
              <a:gd name="connsiteX5" fmla="*/ 0 w 1909763"/>
              <a:gd name="connsiteY5" fmla="*/ 551398 h 2205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09763" h="2205943">
                <a:moveTo>
                  <a:pt x="954991" y="0"/>
                </a:moveTo>
                <a:lnTo>
                  <a:pt x="1909763" y="551271"/>
                </a:lnTo>
                <a:lnTo>
                  <a:pt x="1909763" y="1654672"/>
                </a:lnTo>
                <a:lnTo>
                  <a:pt x="954991" y="2205943"/>
                </a:lnTo>
                <a:lnTo>
                  <a:pt x="0" y="1654545"/>
                </a:lnTo>
                <a:lnTo>
                  <a:pt x="0" y="55139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nb-NO"/>
          </a:p>
        </p:txBody>
      </p:sp>
      <p:sp>
        <p:nvSpPr>
          <p:cNvPr id="46" name="Plassholder for bilde 45">
            <a:extLst>
              <a:ext uri="{FF2B5EF4-FFF2-40B4-BE49-F238E27FC236}">
                <a16:creationId xmlns:a16="http://schemas.microsoft.com/office/drawing/2014/main" id="{1C6D9DE1-376B-4CB9-8944-F6538634048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515734" y="1649783"/>
            <a:ext cx="1909763" cy="2205943"/>
          </a:xfrm>
          <a:custGeom>
            <a:avLst/>
            <a:gdLst>
              <a:gd name="connsiteX0" fmla="*/ 954991 w 1909763"/>
              <a:gd name="connsiteY0" fmla="*/ 0 h 2205943"/>
              <a:gd name="connsiteX1" fmla="*/ 1909763 w 1909763"/>
              <a:gd name="connsiteY1" fmla="*/ 551271 h 2205943"/>
              <a:gd name="connsiteX2" fmla="*/ 1909763 w 1909763"/>
              <a:gd name="connsiteY2" fmla="*/ 1654672 h 2205943"/>
              <a:gd name="connsiteX3" fmla="*/ 954991 w 1909763"/>
              <a:gd name="connsiteY3" fmla="*/ 2205943 h 2205943"/>
              <a:gd name="connsiteX4" fmla="*/ 0 w 1909763"/>
              <a:gd name="connsiteY4" fmla="*/ 1654545 h 2205943"/>
              <a:gd name="connsiteX5" fmla="*/ 0 w 1909763"/>
              <a:gd name="connsiteY5" fmla="*/ 551398 h 2205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09763" h="2205943">
                <a:moveTo>
                  <a:pt x="954991" y="0"/>
                </a:moveTo>
                <a:lnTo>
                  <a:pt x="1909763" y="551271"/>
                </a:lnTo>
                <a:lnTo>
                  <a:pt x="1909763" y="1654672"/>
                </a:lnTo>
                <a:lnTo>
                  <a:pt x="954991" y="2205943"/>
                </a:lnTo>
                <a:lnTo>
                  <a:pt x="0" y="1654545"/>
                </a:lnTo>
                <a:lnTo>
                  <a:pt x="0" y="55139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19823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lys - to liggende bil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619511" y="2054942"/>
            <a:ext cx="5040000" cy="1258529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619512" y="3718184"/>
            <a:ext cx="5040000" cy="1050462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139" y="553771"/>
            <a:ext cx="3113909" cy="810000"/>
          </a:xfrm>
          <a:prstGeom prst="rect">
            <a:avLst/>
          </a:prstGeom>
        </p:spPr>
      </p:pic>
      <p:sp>
        <p:nvSpPr>
          <p:cNvPr id="13" name="Plassholder for tekst 2"/>
          <p:cNvSpPr>
            <a:spLocks noGrp="1"/>
          </p:cNvSpPr>
          <p:nvPr>
            <p:ph type="body" idx="10"/>
          </p:nvPr>
        </p:nvSpPr>
        <p:spPr>
          <a:xfrm>
            <a:off x="1619512" y="5596146"/>
            <a:ext cx="5040000" cy="90805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accent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cxnSp>
        <p:nvCxnSpPr>
          <p:cNvPr id="5" name="Rett linje 4"/>
          <p:cNvCxnSpPr/>
          <p:nvPr userDrawn="1"/>
        </p:nvCxnSpPr>
        <p:spPr>
          <a:xfrm>
            <a:off x="1619512" y="5433342"/>
            <a:ext cx="421939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lassholder for bilde 8"/>
          <p:cNvSpPr>
            <a:spLocks noGrp="1"/>
          </p:cNvSpPr>
          <p:nvPr>
            <p:ph type="pic" sz="quarter" idx="11"/>
          </p:nvPr>
        </p:nvSpPr>
        <p:spPr>
          <a:xfrm>
            <a:off x="7152000" y="0"/>
            <a:ext cx="5040000" cy="338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8" name="Plassholder for bilde 8"/>
          <p:cNvSpPr>
            <a:spLocks noGrp="1"/>
          </p:cNvSpPr>
          <p:nvPr>
            <p:ph type="pic" sz="quarter" idx="12"/>
          </p:nvPr>
        </p:nvSpPr>
        <p:spPr>
          <a:xfrm>
            <a:off x="7152000" y="3474000"/>
            <a:ext cx="5040000" cy="338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829040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 spalte blå fokusfelt ett fok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e 11"/>
          <p:cNvGrpSpPr>
            <a:grpSpLocks noChangeAspect="1"/>
          </p:cNvGrpSpPr>
          <p:nvPr userDrawn="1"/>
        </p:nvGrpSpPr>
        <p:grpSpPr>
          <a:xfrm>
            <a:off x="279820" y="6504062"/>
            <a:ext cx="250360" cy="218504"/>
            <a:chOff x="5122863" y="2579688"/>
            <a:chExt cx="1946276" cy="1698625"/>
          </a:xfrm>
          <a:solidFill>
            <a:schemeClr val="bg2"/>
          </a:solidFill>
        </p:grpSpPr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5122863" y="2579688"/>
              <a:ext cx="554038" cy="747713"/>
            </a:xfrm>
            <a:custGeom>
              <a:avLst/>
              <a:gdLst>
                <a:gd name="T0" fmla="*/ 164 w 349"/>
                <a:gd name="T1" fmla="*/ 0 h 471"/>
                <a:gd name="T2" fmla="*/ 0 w 349"/>
                <a:gd name="T3" fmla="*/ 0 h 471"/>
                <a:gd name="T4" fmla="*/ 271 w 349"/>
                <a:gd name="T5" fmla="*/ 471 h 471"/>
                <a:gd name="T6" fmla="*/ 349 w 349"/>
                <a:gd name="T7" fmla="*/ 328 h 471"/>
                <a:gd name="T8" fmla="*/ 164 w 349"/>
                <a:gd name="T9" fmla="*/ 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471">
                  <a:moveTo>
                    <a:pt x="164" y="0"/>
                  </a:moveTo>
                  <a:lnTo>
                    <a:pt x="0" y="0"/>
                  </a:lnTo>
                  <a:lnTo>
                    <a:pt x="271" y="471"/>
                  </a:lnTo>
                  <a:lnTo>
                    <a:pt x="349" y="328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5756276" y="2579688"/>
              <a:ext cx="1312863" cy="1698625"/>
            </a:xfrm>
            <a:custGeom>
              <a:avLst/>
              <a:gdLst>
                <a:gd name="T0" fmla="*/ 406 w 827"/>
                <a:gd name="T1" fmla="*/ 0 h 1070"/>
                <a:gd name="T2" fmla="*/ 86 w 827"/>
                <a:gd name="T3" fmla="*/ 564 h 1070"/>
                <a:gd name="T4" fmla="*/ 0 w 827"/>
                <a:gd name="T5" fmla="*/ 699 h 1070"/>
                <a:gd name="T6" fmla="*/ 214 w 827"/>
                <a:gd name="T7" fmla="*/ 1070 h 1070"/>
                <a:gd name="T8" fmla="*/ 827 w 827"/>
                <a:gd name="T9" fmla="*/ 0 h 1070"/>
                <a:gd name="T10" fmla="*/ 406 w 827"/>
                <a:gd name="T11" fmla="*/ 0 h 1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1070">
                  <a:moveTo>
                    <a:pt x="406" y="0"/>
                  </a:moveTo>
                  <a:lnTo>
                    <a:pt x="86" y="564"/>
                  </a:lnTo>
                  <a:lnTo>
                    <a:pt x="0" y="699"/>
                  </a:lnTo>
                  <a:lnTo>
                    <a:pt x="214" y="1070"/>
                  </a:lnTo>
                  <a:lnTo>
                    <a:pt x="827" y="0"/>
                  </a:lnTo>
                  <a:lnTo>
                    <a:pt x="40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9976" y="-2081"/>
            <a:ext cx="10926000" cy="1350000"/>
          </a:xfrm>
        </p:spPr>
        <p:txBody>
          <a:bodyPr/>
          <a:lstStyle>
            <a:lvl1pPr algn="l"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BFDCA8A7-DBDC-4932-9E8D-FAD81293B316}"/>
              </a:ext>
            </a:extLst>
          </p:cNvPr>
          <p:cNvSpPr/>
          <p:nvPr userDrawn="1"/>
        </p:nvSpPr>
        <p:spPr>
          <a:xfrm>
            <a:off x="-3913" y="4093404"/>
            <a:ext cx="12192000" cy="2756665"/>
          </a:xfrm>
          <a:prstGeom prst="rect">
            <a:avLst/>
          </a:prstGeom>
          <a:solidFill>
            <a:srgbClr val="0094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b-NO"/>
          </a:p>
        </p:txBody>
      </p:sp>
      <p:sp>
        <p:nvSpPr>
          <p:cNvPr id="11" name="Plassholder for lysbildenummer 5">
            <a:extLst>
              <a:ext uri="{FF2B5EF4-FFF2-40B4-BE49-F238E27FC236}">
                <a16:creationId xmlns:a16="http://schemas.microsoft.com/office/drawing/2014/main" id="{029FCA96-7E64-4B52-BBBB-D3C861225962}"/>
              </a:ext>
            </a:extLst>
          </p:cNvPr>
          <p:cNvSpPr>
            <a:spLocks noGrp="1"/>
          </p:cNvSpPr>
          <p:nvPr userDrawn="1"/>
        </p:nvSpPr>
        <p:spPr>
          <a:xfrm>
            <a:off x="11738087" y="6400069"/>
            <a:ext cx="450000" cy="450000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nb-NO"/>
            </a:defPPr>
            <a:lvl1pPr marL="0" algn="ctr" defTabSz="914400" rtl="0" eaLnBrk="1" latinLnBrk="0" hangingPunct="1">
              <a:defRPr sz="1000" b="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0BEE4E4-E047-6A49-BCB9-4D06E7BA237B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A74FB5AA-5B3A-4EAD-9213-63995A700862}"/>
              </a:ext>
            </a:extLst>
          </p:cNvPr>
          <p:cNvSpPr/>
          <p:nvPr userDrawn="1"/>
        </p:nvSpPr>
        <p:spPr>
          <a:xfrm rot="2700000">
            <a:off x="1643593" y="3888097"/>
            <a:ext cx="369974" cy="3699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DEA17B9E-ECD2-45D7-82A4-A62B8458CE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4778" y="4983503"/>
            <a:ext cx="10796396" cy="968375"/>
          </a:xfr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7" name="Plassholder for innhold 2">
            <a:extLst>
              <a:ext uri="{FF2B5EF4-FFF2-40B4-BE49-F238E27FC236}">
                <a16:creationId xmlns:a16="http://schemas.microsoft.com/office/drawing/2014/main" id="{6BFBACE1-C0F2-4FB9-AC7A-2304E5973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976" y="1354730"/>
            <a:ext cx="5462637" cy="2744659"/>
          </a:xfrm>
          <a:noFill/>
          <a:ln>
            <a:noFill/>
          </a:ln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2000">
                <a:latin typeface="+mn-lt"/>
              </a:defRPr>
            </a:lvl2pPr>
            <a:lvl3pPr>
              <a:lnSpc>
                <a:spcPct val="100000"/>
              </a:lnSpc>
              <a:defRPr sz="2000">
                <a:latin typeface="+mn-lt"/>
              </a:defRPr>
            </a:lvl3pPr>
            <a:lvl4pPr>
              <a:lnSpc>
                <a:spcPct val="100000"/>
              </a:lnSpc>
              <a:defRPr sz="2000">
                <a:latin typeface="+mn-lt"/>
              </a:defRPr>
            </a:lvl4pPr>
            <a:lvl5pPr>
              <a:lnSpc>
                <a:spcPct val="100000"/>
              </a:lnSpc>
              <a:defRPr sz="2000">
                <a:latin typeface="+mn-lt"/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1" name="Plassholder for innhold 2">
            <a:extLst>
              <a:ext uri="{FF2B5EF4-FFF2-40B4-BE49-F238E27FC236}">
                <a16:creationId xmlns:a16="http://schemas.microsoft.com/office/drawing/2014/main" id="{DF5504D8-1490-43DE-A101-64406EB19B0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2571" y="1354730"/>
            <a:ext cx="5462637" cy="2744659"/>
          </a:xfrm>
          <a:noFill/>
          <a:ln>
            <a:noFill/>
          </a:ln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2000">
                <a:latin typeface="+mn-lt"/>
              </a:defRPr>
            </a:lvl2pPr>
            <a:lvl3pPr>
              <a:lnSpc>
                <a:spcPct val="100000"/>
              </a:lnSpc>
              <a:defRPr sz="2000">
                <a:latin typeface="+mn-lt"/>
              </a:defRPr>
            </a:lvl3pPr>
            <a:lvl4pPr>
              <a:lnSpc>
                <a:spcPct val="100000"/>
              </a:lnSpc>
              <a:defRPr sz="2000">
                <a:latin typeface="+mn-lt"/>
              </a:defRPr>
            </a:lvl4pPr>
            <a:lvl5pPr>
              <a:lnSpc>
                <a:spcPct val="100000"/>
              </a:lnSpc>
              <a:defRPr sz="2000">
                <a:latin typeface="+mn-lt"/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2789764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 spalte blå fokusfelt ett fok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e 11"/>
          <p:cNvGrpSpPr>
            <a:grpSpLocks noChangeAspect="1"/>
          </p:cNvGrpSpPr>
          <p:nvPr userDrawn="1"/>
        </p:nvGrpSpPr>
        <p:grpSpPr>
          <a:xfrm>
            <a:off x="279820" y="6504062"/>
            <a:ext cx="250360" cy="218504"/>
            <a:chOff x="5122863" y="2579688"/>
            <a:chExt cx="1946276" cy="1698625"/>
          </a:xfrm>
          <a:solidFill>
            <a:schemeClr val="bg2"/>
          </a:solidFill>
        </p:grpSpPr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5122863" y="2579688"/>
              <a:ext cx="554038" cy="747713"/>
            </a:xfrm>
            <a:custGeom>
              <a:avLst/>
              <a:gdLst>
                <a:gd name="T0" fmla="*/ 164 w 349"/>
                <a:gd name="T1" fmla="*/ 0 h 471"/>
                <a:gd name="T2" fmla="*/ 0 w 349"/>
                <a:gd name="T3" fmla="*/ 0 h 471"/>
                <a:gd name="T4" fmla="*/ 271 w 349"/>
                <a:gd name="T5" fmla="*/ 471 h 471"/>
                <a:gd name="T6" fmla="*/ 349 w 349"/>
                <a:gd name="T7" fmla="*/ 328 h 471"/>
                <a:gd name="T8" fmla="*/ 164 w 349"/>
                <a:gd name="T9" fmla="*/ 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471">
                  <a:moveTo>
                    <a:pt x="164" y="0"/>
                  </a:moveTo>
                  <a:lnTo>
                    <a:pt x="0" y="0"/>
                  </a:lnTo>
                  <a:lnTo>
                    <a:pt x="271" y="471"/>
                  </a:lnTo>
                  <a:lnTo>
                    <a:pt x="349" y="328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5756276" y="2579688"/>
              <a:ext cx="1312863" cy="1698625"/>
            </a:xfrm>
            <a:custGeom>
              <a:avLst/>
              <a:gdLst>
                <a:gd name="T0" fmla="*/ 406 w 827"/>
                <a:gd name="T1" fmla="*/ 0 h 1070"/>
                <a:gd name="T2" fmla="*/ 86 w 827"/>
                <a:gd name="T3" fmla="*/ 564 h 1070"/>
                <a:gd name="T4" fmla="*/ 0 w 827"/>
                <a:gd name="T5" fmla="*/ 699 h 1070"/>
                <a:gd name="T6" fmla="*/ 214 w 827"/>
                <a:gd name="T7" fmla="*/ 1070 h 1070"/>
                <a:gd name="T8" fmla="*/ 827 w 827"/>
                <a:gd name="T9" fmla="*/ 0 h 1070"/>
                <a:gd name="T10" fmla="*/ 406 w 827"/>
                <a:gd name="T11" fmla="*/ 0 h 1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1070">
                  <a:moveTo>
                    <a:pt x="406" y="0"/>
                  </a:moveTo>
                  <a:lnTo>
                    <a:pt x="86" y="564"/>
                  </a:lnTo>
                  <a:lnTo>
                    <a:pt x="0" y="699"/>
                  </a:lnTo>
                  <a:lnTo>
                    <a:pt x="214" y="1070"/>
                  </a:lnTo>
                  <a:lnTo>
                    <a:pt x="827" y="0"/>
                  </a:lnTo>
                  <a:lnTo>
                    <a:pt x="40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9976" y="-2081"/>
            <a:ext cx="10926000" cy="1350000"/>
          </a:xfrm>
        </p:spPr>
        <p:txBody>
          <a:bodyPr/>
          <a:lstStyle>
            <a:lvl1pPr algn="l"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BFDCA8A7-DBDC-4932-9E8D-FAD81293B316}"/>
              </a:ext>
            </a:extLst>
          </p:cNvPr>
          <p:cNvSpPr/>
          <p:nvPr userDrawn="1"/>
        </p:nvSpPr>
        <p:spPr>
          <a:xfrm>
            <a:off x="-3913" y="4093404"/>
            <a:ext cx="12192000" cy="2756665"/>
          </a:xfrm>
          <a:prstGeom prst="rect">
            <a:avLst/>
          </a:prstGeom>
          <a:solidFill>
            <a:srgbClr val="008A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b-NO"/>
          </a:p>
        </p:txBody>
      </p:sp>
      <p:sp>
        <p:nvSpPr>
          <p:cNvPr id="11" name="Plassholder for lysbildenummer 5">
            <a:extLst>
              <a:ext uri="{FF2B5EF4-FFF2-40B4-BE49-F238E27FC236}">
                <a16:creationId xmlns:a16="http://schemas.microsoft.com/office/drawing/2014/main" id="{029FCA96-7E64-4B52-BBBB-D3C861225962}"/>
              </a:ext>
            </a:extLst>
          </p:cNvPr>
          <p:cNvSpPr>
            <a:spLocks noGrp="1"/>
          </p:cNvSpPr>
          <p:nvPr userDrawn="1"/>
        </p:nvSpPr>
        <p:spPr>
          <a:xfrm>
            <a:off x="11738087" y="6400069"/>
            <a:ext cx="450000" cy="450000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nb-NO"/>
            </a:defPPr>
            <a:lvl1pPr marL="0" algn="ctr" defTabSz="914400" rtl="0" eaLnBrk="1" latinLnBrk="0" hangingPunct="1">
              <a:defRPr sz="1000" b="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0BEE4E4-E047-6A49-BCB9-4D06E7BA237B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A74FB5AA-5B3A-4EAD-9213-63995A700862}"/>
              </a:ext>
            </a:extLst>
          </p:cNvPr>
          <p:cNvSpPr/>
          <p:nvPr userDrawn="1"/>
        </p:nvSpPr>
        <p:spPr>
          <a:xfrm rot="2700000">
            <a:off x="1643593" y="3888097"/>
            <a:ext cx="369974" cy="3699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DEA17B9E-ECD2-45D7-82A4-A62B8458CE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4778" y="4983503"/>
            <a:ext cx="10796396" cy="968375"/>
          </a:xfr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7" name="Plassholder for innhold 2">
            <a:extLst>
              <a:ext uri="{FF2B5EF4-FFF2-40B4-BE49-F238E27FC236}">
                <a16:creationId xmlns:a16="http://schemas.microsoft.com/office/drawing/2014/main" id="{6BFBACE1-C0F2-4FB9-AC7A-2304E5973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976" y="1354730"/>
            <a:ext cx="5462637" cy="2744659"/>
          </a:xfrm>
          <a:noFill/>
          <a:ln>
            <a:noFill/>
          </a:ln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2000">
                <a:latin typeface="+mn-lt"/>
              </a:defRPr>
            </a:lvl2pPr>
            <a:lvl3pPr>
              <a:lnSpc>
                <a:spcPct val="100000"/>
              </a:lnSpc>
              <a:defRPr sz="2000">
                <a:latin typeface="+mn-lt"/>
              </a:defRPr>
            </a:lvl3pPr>
            <a:lvl4pPr>
              <a:lnSpc>
                <a:spcPct val="100000"/>
              </a:lnSpc>
              <a:defRPr sz="2000">
                <a:latin typeface="+mn-lt"/>
              </a:defRPr>
            </a:lvl4pPr>
            <a:lvl5pPr>
              <a:lnSpc>
                <a:spcPct val="100000"/>
              </a:lnSpc>
              <a:defRPr sz="2000">
                <a:latin typeface="+mn-lt"/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1" name="Plassholder for innhold 2">
            <a:extLst>
              <a:ext uri="{FF2B5EF4-FFF2-40B4-BE49-F238E27FC236}">
                <a16:creationId xmlns:a16="http://schemas.microsoft.com/office/drawing/2014/main" id="{DF5504D8-1490-43DE-A101-64406EB19B0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2571" y="1354730"/>
            <a:ext cx="5462637" cy="2744659"/>
          </a:xfrm>
          <a:noFill/>
          <a:ln>
            <a:noFill/>
          </a:ln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2000">
                <a:latin typeface="+mn-lt"/>
              </a:defRPr>
            </a:lvl2pPr>
            <a:lvl3pPr>
              <a:lnSpc>
                <a:spcPct val="100000"/>
              </a:lnSpc>
              <a:defRPr sz="2000">
                <a:latin typeface="+mn-lt"/>
              </a:defRPr>
            </a:lvl3pPr>
            <a:lvl4pPr>
              <a:lnSpc>
                <a:spcPct val="100000"/>
              </a:lnSpc>
              <a:defRPr sz="2000">
                <a:latin typeface="+mn-lt"/>
              </a:defRPr>
            </a:lvl4pPr>
            <a:lvl5pPr>
              <a:lnSpc>
                <a:spcPct val="100000"/>
              </a:lnSpc>
              <a:defRPr sz="2000">
                <a:latin typeface="+mn-lt"/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4000750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killeside mørk - to liggende bilder og teks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09426" y="504093"/>
            <a:ext cx="5760000" cy="5339862"/>
          </a:xfrm>
        </p:spPr>
        <p:txBody>
          <a:bodyPr lIns="0" tIns="0" rIns="0" bIns="0" anchor="ctr">
            <a:norm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bilde 8"/>
          <p:cNvSpPr>
            <a:spLocks noGrp="1"/>
          </p:cNvSpPr>
          <p:nvPr>
            <p:ph type="pic" sz="quarter" idx="12"/>
          </p:nvPr>
        </p:nvSpPr>
        <p:spPr>
          <a:xfrm>
            <a:off x="7152000" y="5495"/>
            <a:ext cx="5040000" cy="338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12" name="Plassholder for bilde 8"/>
          <p:cNvSpPr>
            <a:spLocks noGrp="1"/>
          </p:cNvSpPr>
          <p:nvPr>
            <p:ph type="pic" sz="quarter" idx="13"/>
          </p:nvPr>
        </p:nvSpPr>
        <p:spPr>
          <a:xfrm>
            <a:off x="7152000" y="3468783"/>
            <a:ext cx="5040000" cy="338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697919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killeside mørk - to liggende bilder og tekst">
    <p:bg>
      <p:bgPr>
        <a:solidFill>
          <a:srgbClr val="008A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09426" y="504093"/>
            <a:ext cx="5760000" cy="5339862"/>
          </a:xfrm>
        </p:spPr>
        <p:txBody>
          <a:bodyPr lIns="0" tIns="0" rIns="0" bIns="0" anchor="ctr">
            <a:norm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bilde 8"/>
          <p:cNvSpPr>
            <a:spLocks noGrp="1"/>
          </p:cNvSpPr>
          <p:nvPr>
            <p:ph type="pic" sz="quarter" idx="12"/>
          </p:nvPr>
        </p:nvSpPr>
        <p:spPr>
          <a:xfrm>
            <a:off x="7152000" y="5495"/>
            <a:ext cx="5040000" cy="338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12" name="Plassholder for bilde 8"/>
          <p:cNvSpPr>
            <a:spLocks noGrp="1"/>
          </p:cNvSpPr>
          <p:nvPr>
            <p:ph type="pic" sz="quarter" idx="13"/>
          </p:nvPr>
        </p:nvSpPr>
        <p:spPr>
          <a:xfrm>
            <a:off x="7152000" y="3468783"/>
            <a:ext cx="5040000" cy="338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27708721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killeside mørk - to liggende bilder og teks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09426" y="504093"/>
            <a:ext cx="5760000" cy="5339862"/>
          </a:xfrm>
        </p:spPr>
        <p:txBody>
          <a:bodyPr lIns="0" tIns="0" rIns="0" bIns="0" anchor="ctr">
            <a:norm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bilde 8"/>
          <p:cNvSpPr>
            <a:spLocks noGrp="1"/>
          </p:cNvSpPr>
          <p:nvPr>
            <p:ph type="pic" sz="quarter" idx="12"/>
          </p:nvPr>
        </p:nvSpPr>
        <p:spPr>
          <a:xfrm>
            <a:off x="7152000" y="5495"/>
            <a:ext cx="5040000" cy="338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12" name="Plassholder for bilde 8"/>
          <p:cNvSpPr>
            <a:spLocks noGrp="1"/>
          </p:cNvSpPr>
          <p:nvPr>
            <p:ph type="pic" sz="quarter" idx="13"/>
          </p:nvPr>
        </p:nvSpPr>
        <p:spPr>
          <a:xfrm>
            <a:off x="7152000" y="3468783"/>
            <a:ext cx="5040000" cy="338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8662061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lys - stående bil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619511" y="2054942"/>
            <a:ext cx="5040000" cy="1258529"/>
          </a:xfrm>
        </p:spPr>
        <p:txBody>
          <a:bodyPr lIns="0" tIns="0" rIns="0" bIns="0" rtlCol="0" anchor="b">
            <a:norm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pPr rtl="0"/>
            <a:r>
              <a:rPr lang="en-gb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619512" y="3718184"/>
            <a:ext cx="5040000" cy="1050462"/>
          </a:xfrm>
        </p:spPr>
        <p:txBody>
          <a:bodyPr lIns="0" tIns="0" rIns="0" bIns="0" rtlCol="0">
            <a:normAutofit/>
          </a:bodyPr>
          <a:lstStyle>
            <a:lvl1pPr marL="0" indent="0" algn="l"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gb"/>
              <a:t>Klikk for å redigere undertittelstil i malen</a:t>
            </a: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139" y="553771"/>
            <a:ext cx="3113909" cy="810000"/>
          </a:xfrm>
          <a:prstGeom prst="rect">
            <a:avLst/>
          </a:prstGeom>
        </p:spPr>
      </p:pic>
      <p:sp>
        <p:nvSpPr>
          <p:cNvPr id="13" name="Plassholder for tekst 2"/>
          <p:cNvSpPr>
            <a:spLocks noGrp="1"/>
          </p:cNvSpPr>
          <p:nvPr>
            <p:ph type="body" idx="10"/>
          </p:nvPr>
        </p:nvSpPr>
        <p:spPr>
          <a:xfrm>
            <a:off x="1619512" y="5596146"/>
            <a:ext cx="5040000" cy="908050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accent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gb"/>
              <a:t>Rediger tekststiler i malen</a:t>
            </a:r>
          </a:p>
        </p:txBody>
      </p:sp>
      <p:cxnSp>
        <p:nvCxnSpPr>
          <p:cNvPr id="5" name="Rett linje 4"/>
          <p:cNvCxnSpPr/>
          <p:nvPr userDrawn="1"/>
        </p:nvCxnSpPr>
        <p:spPr>
          <a:xfrm>
            <a:off x="1619512" y="5433342"/>
            <a:ext cx="421939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lassholder for bilde 8"/>
          <p:cNvSpPr>
            <a:spLocks noGrp="1"/>
          </p:cNvSpPr>
          <p:nvPr>
            <p:ph type="pic" sz="quarter" idx="11"/>
          </p:nvPr>
        </p:nvSpPr>
        <p:spPr>
          <a:xfrm>
            <a:off x="7152000" y="0"/>
            <a:ext cx="5040000" cy="6858000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en-gb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28800546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lys - to liggende bil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619511" y="2054942"/>
            <a:ext cx="5040000" cy="1258529"/>
          </a:xfrm>
        </p:spPr>
        <p:txBody>
          <a:bodyPr lIns="0" tIns="0" rIns="0" bIns="0" rtlCol="0" anchor="b">
            <a:norm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pPr rtl="0"/>
            <a:r>
              <a:rPr lang="en-gb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619512" y="3718184"/>
            <a:ext cx="5040000" cy="1050462"/>
          </a:xfrm>
        </p:spPr>
        <p:txBody>
          <a:bodyPr lIns="0" tIns="0" rIns="0" bIns="0" rtlCol="0">
            <a:normAutofit/>
          </a:bodyPr>
          <a:lstStyle>
            <a:lvl1pPr marL="0" indent="0" algn="l"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gb"/>
              <a:t>Klikk for å redigere undertittelstil i malen</a:t>
            </a: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139" y="553771"/>
            <a:ext cx="3113909" cy="810000"/>
          </a:xfrm>
          <a:prstGeom prst="rect">
            <a:avLst/>
          </a:prstGeom>
        </p:spPr>
      </p:pic>
      <p:sp>
        <p:nvSpPr>
          <p:cNvPr id="13" name="Plassholder for tekst 2"/>
          <p:cNvSpPr>
            <a:spLocks noGrp="1"/>
          </p:cNvSpPr>
          <p:nvPr>
            <p:ph type="body" idx="10"/>
          </p:nvPr>
        </p:nvSpPr>
        <p:spPr>
          <a:xfrm>
            <a:off x="1619512" y="5596146"/>
            <a:ext cx="5040000" cy="908050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accent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gb"/>
              <a:t>Rediger tekststiler i malen</a:t>
            </a:r>
          </a:p>
        </p:txBody>
      </p:sp>
      <p:cxnSp>
        <p:nvCxnSpPr>
          <p:cNvPr id="5" name="Rett linje 4"/>
          <p:cNvCxnSpPr/>
          <p:nvPr userDrawn="1"/>
        </p:nvCxnSpPr>
        <p:spPr>
          <a:xfrm>
            <a:off x="1619512" y="5433342"/>
            <a:ext cx="421939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lassholder for bilde 8"/>
          <p:cNvSpPr>
            <a:spLocks noGrp="1"/>
          </p:cNvSpPr>
          <p:nvPr>
            <p:ph type="pic" sz="quarter" idx="11"/>
          </p:nvPr>
        </p:nvSpPr>
        <p:spPr>
          <a:xfrm>
            <a:off x="7152000" y="0"/>
            <a:ext cx="5040000" cy="3384000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en-gb"/>
              <a:t>Klikk ikonet for å legge til et bilde</a:t>
            </a:r>
          </a:p>
        </p:txBody>
      </p:sp>
      <p:sp>
        <p:nvSpPr>
          <p:cNvPr id="8" name="Plassholder for bilde 8"/>
          <p:cNvSpPr>
            <a:spLocks noGrp="1"/>
          </p:cNvSpPr>
          <p:nvPr>
            <p:ph type="pic" sz="quarter" idx="12"/>
          </p:nvPr>
        </p:nvSpPr>
        <p:spPr>
          <a:xfrm>
            <a:off x="7152000" y="3474000"/>
            <a:ext cx="5040000" cy="3384000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en-gb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5554983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ørk - stående bil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619512" y="2054942"/>
            <a:ext cx="5040000" cy="1258529"/>
          </a:xfrm>
        </p:spPr>
        <p:txBody>
          <a:bodyPr lIns="0" tIns="0" rIns="0" bIns="0" rtlCol="0" anchor="b">
            <a:norm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tx1"/>
                </a:solidFill>
              </a:defRPr>
            </a:lvl1pPr>
          </a:lstStyle>
          <a:p>
            <a:pPr rtl="0"/>
            <a:r>
              <a:rPr lang="en-gb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619512" y="3718184"/>
            <a:ext cx="5040000" cy="1051200"/>
          </a:xfrm>
        </p:spPr>
        <p:txBody>
          <a:bodyPr lIns="0" tIns="0" rIns="0" bIns="0"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gb"/>
              <a:t>Klikk for å redigere undertittelstil i malen</a:t>
            </a:r>
          </a:p>
        </p:txBody>
      </p:sp>
      <p:sp>
        <p:nvSpPr>
          <p:cNvPr id="13" name="Plassholder for tekst 2"/>
          <p:cNvSpPr>
            <a:spLocks noGrp="1"/>
          </p:cNvSpPr>
          <p:nvPr>
            <p:ph type="body" idx="10"/>
          </p:nvPr>
        </p:nvSpPr>
        <p:spPr>
          <a:xfrm>
            <a:off x="1619512" y="5596146"/>
            <a:ext cx="5040000" cy="908050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gb"/>
              <a:t>Rediger tekststiler i malen</a:t>
            </a:r>
          </a:p>
        </p:txBody>
      </p:sp>
      <p:cxnSp>
        <p:nvCxnSpPr>
          <p:cNvPr id="5" name="Rett linje 4"/>
          <p:cNvCxnSpPr/>
          <p:nvPr userDrawn="1"/>
        </p:nvCxnSpPr>
        <p:spPr>
          <a:xfrm>
            <a:off x="1619512" y="5433342"/>
            <a:ext cx="42193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Bild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140" y="537312"/>
            <a:ext cx="3113908" cy="810000"/>
          </a:xfrm>
          <a:prstGeom prst="rect">
            <a:avLst/>
          </a:prstGeom>
        </p:spPr>
      </p:pic>
      <p:sp>
        <p:nvSpPr>
          <p:cNvPr id="11" name="Plassholder for bilde 8"/>
          <p:cNvSpPr>
            <a:spLocks noGrp="1"/>
          </p:cNvSpPr>
          <p:nvPr>
            <p:ph type="pic" sz="quarter" idx="11"/>
          </p:nvPr>
        </p:nvSpPr>
        <p:spPr>
          <a:xfrm>
            <a:off x="7152000" y="0"/>
            <a:ext cx="5040000" cy="6858000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en-gb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8915820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ørk - liggende bil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619512" y="2054942"/>
            <a:ext cx="5040000" cy="1258529"/>
          </a:xfrm>
        </p:spPr>
        <p:txBody>
          <a:bodyPr lIns="0" tIns="0" rIns="0" bIns="0" rtlCol="0" anchor="b">
            <a:norm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tx1"/>
                </a:solidFill>
              </a:defRPr>
            </a:lvl1pPr>
          </a:lstStyle>
          <a:p>
            <a:pPr rtl="0"/>
            <a:r>
              <a:rPr lang="en-gb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619512" y="3718184"/>
            <a:ext cx="5040000" cy="1051200"/>
          </a:xfrm>
        </p:spPr>
        <p:txBody>
          <a:bodyPr lIns="0" tIns="0" rIns="0" bIns="0"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gb"/>
              <a:t>Klikk for å redigere undertittelstil i malen</a:t>
            </a:r>
          </a:p>
        </p:txBody>
      </p:sp>
      <p:sp>
        <p:nvSpPr>
          <p:cNvPr id="13" name="Plassholder for tekst 2"/>
          <p:cNvSpPr>
            <a:spLocks noGrp="1"/>
          </p:cNvSpPr>
          <p:nvPr>
            <p:ph type="body" idx="10"/>
          </p:nvPr>
        </p:nvSpPr>
        <p:spPr>
          <a:xfrm>
            <a:off x="1619512" y="5596146"/>
            <a:ext cx="5040000" cy="908050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gb"/>
              <a:t>Rediger tekststiler i malen</a:t>
            </a:r>
          </a:p>
        </p:txBody>
      </p:sp>
      <p:cxnSp>
        <p:nvCxnSpPr>
          <p:cNvPr id="5" name="Rett linje 4"/>
          <p:cNvCxnSpPr/>
          <p:nvPr userDrawn="1"/>
        </p:nvCxnSpPr>
        <p:spPr>
          <a:xfrm>
            <a:off x="1619512" y="5433342"/>
            <a:ext cx="42193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Bild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140" y="537312"/>
            <a:ext cx="3113908" cy="810000"/>
          </a:xfrm>
          <a:prstGeom prst="rect">
            <a:avLst/>
          </a:prstGeom>
        </p:spPr>
      </p:pic>
      <p:sp>
        <p:nvSpPr>
          <p:cNvPr id="11" name="Plassholder for bilde 8"/>
          <p:cNvSpPr>
            <a:spLocks noGrp="1"/>
          </p:cNvSpPr>
          <p:nvPr>
            <p:ph type="pic" sz="quarter" idx="11"/>
          </p:nvPr>
        </p:nvSpPr>
        <p:spPr>
          <a:xfrm>
            <a:off x="7152000" y="0"/>
            <a:ext cx="5040000" cy="3384000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en-gb"/>
              <a:t>Klikk ikonet for å legge til et bilde</a:t>
            </a:r>
          </a:p>
        </p:txBody>
      </p:sp>
      <p:sp>
        <p:nvSpPr>
          <p:cNvPr id="8" name="Plassholder for bilde 8"/>
          <p:cNvSpPr>
            <a:spLocks noGrp="1"/>
          </p:cNvSpPr>
          <p:nvPr>
            <p:ph type="pic" sz="quarter" idx="12"/>
          </p:nvPr>
        </p:nvSpPr>
        <p:spPr>
          <a:xfrm>
            <a:off x="7152000" y="3474000"/>
            <a:ext cx="5040000" cy="3384000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en-gb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22238591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n spalte med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e 11"/>
          <p:cNvGrpSpPr>
            <a:grpSpLocks noChangeAspect="1"/>
          </p:cNvGrpSpPr>
          <p:nvPr userDrawn="1"/>
        </p:nvGrpSpPr>
        <p:grpSpPr>
          <a:xfrm>
            <a:off x="279820" y="6504062"/>
            <a:ext cx="250360" cy="218504"/>
            <a:chOff x="5122863" y="2579688"/>
            <a:chExt cx="1946276" cy="1698625"/>
          </a:xfrm>
          <a:solidFill>
            <a:schemeClr val="bg2"/>
          </a:solidFill>
        </p:grpSpPr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5122863" y="2579688"/>
              <a:ext cx="554038" cy="747713"/>
            </a:xfrm>
            <a:custGeom>
              <a:avLst/>
              <a:gdLst>
                <a:gd name="T0" fmla="*/ 164 w 349"/>
                <a:gd name="T1" fmla="*/ 0 h 471"/>
                <a:gd name="T2" fmla="*/ 0 w 349"/>
                <a:gd name="T3" fmla="*/ 0 h 471"/>
                <a:gd name="T4" fmla="*/ 271 w 349"/>
                <a:gd name="T5" fmla="*/ 471 h 471"/>
                <a:gd name="T6" fmla="*/ 349 w 349"/>
                <a:gd name="T7" fmla="*/ 328 h 471"/>
                <a:gd name="T8" fmla="*/ 164 w 349"/>
                <a:gd name="T9" fmla="*/ 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471">
                  <a:moveTo>
                    <a:pt x="164" y="0"/>
                  </a:moveTo>
                  <a:lnTo>
                    <a:pt x="0" y="0"/>
                  </a:lnTo>
                  <a:lnTo>
                    <a:pt x="271" y="471"/>
                  </a:lnTo>
                  <a:lnTo>
                    <a:pt x="349" y="328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b-NO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5756276" y="2579688"/>
              <a:ext cx="1312863" cy="1698625"/>
            </a:xfrm>
            <a:custGeom>
              <a:avLst/>
              <a:gdLst>
                <a:gd name="T0" fmla="*/ 406 w 827"/>
                <a:gd name="T1" fmla="*/ 0 h 1070"/>
                <a:gd name="T2" fmla="*/ 86 w 827"/>
                <a:gd name="T3" fmla="*/ 564 h 1070"/>
                <a:gd name="T4" fmla="*/ 0 w 827"/>
                <a:gd name="T5" fmla="*/ 699 h 1070"/>
                <a:gd name="T6" fmla="*/ 214 w 827"/>
                <a:gd name="T7" fmla="*/ 1070 h 1070"/>
                <a:gd name="T8" fmla="*/ 827 w 827"/>
                <a:gd name="T9" fmla="*/ 0 h 1070"/>
                <a:gd name="T10" fmla="*/ 406 w 827"/>
                <a:gd name="T11" fmla="*/ 0 h 1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1070">
                  <a:moveTo>
                    <a:pt x="406" y="0"/>
                  </a:moveTo>
                  <a:lnTo>
                    <a:pt x="86" y="564"/>
                  </a:lnTo>
                  <a:lnTo>
                    <a:pt x="0" y="699"/>
                  </a:lnTo>
                  <a:lnTo>
                    <a:pt x="214" y="1070"/>
                  </a:lnTo>
                  <a:lnTo>
                    <a:pt x="827" y="0"/>
                  </a:lnTo>
                  <a:lnTo>
                    <a:pt x="40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b-NO"/>
            </a:p>
          </p:txBody>
        </p:sp>
      </p:grpSp>
      <p:sp>
        <p:nvSpPr>
          <p:cNvPr id="4" name="Rektangel 3"/>
          <p:cNvSpPr/>
          <p:nvPr userDrawn="1"/>
        </p:nvSpPr>
        <p:spPr>
          <a:xfrm>
            <a:off x="812602" y="1363946"/>
            <a:ext cx="10926000" cy="505800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r>
              <a:rPr lang="en-gb"/>
              <a:t>  </a:t>
            </a:r>
          </a:p>
        </p:txBody>
      </p:sp>
      <p:cxnSp>
        <p:nvCxnSpPr>
          <p:cNvPr id="6" name="Rett linje 5"/>
          <p:cNvCxnSpPr/>
          <p:nvPr userDrawn="1"/>
        </p:nvCxnSpPr>
        <p:spPr>
          <a:xfrm>
            <a:off x="809427" y="1358552"/>
            <a:ext cx="10926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9976" y="-2081"/>
            <a:ext cx="10926000" cy="135000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r>
              <a:rPr lang="en-gb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09427" y="1361080"/>
            <a:ext cx="10926000" cy="5058000"/>
          </a:xfrm>
          <a:noFill/>
          <a:ln>
            <a:noFill/>
          </a:ln>
        </p:spPr>
        <p:txBody>
          <a:bodyPr lIns="180000" tIns="180000" rIns="180000" bIns="180000" rtlCol="0">
            <a:normAutofit/>
          </a:bodyPr>
          <a:lstStyle>
            <a:lvl1pPr marL="342900" indent="-342900">
              <a:lnSpc>
                <a:spcPct val="100000"/>
              </a:lnSpc>
              <a:buFont typeface=".AppleSystemUIFont" charset="-120"/>
              <a:buChar char="›"/>
              <a:defRPr sz="2000"/>
            </a:lvl1pPr>
            <a:lvl2pPr marL="685800" indent="-228600">
              <a:lnSpc>
                <a:spcPct val="100000"/>
              </a:lnSpc>
              <a:buFont typeface=".AppleSystemUIFont" charset="-120"/>
              <a:buChar char="›"/>
              <a:defRPr sz="2000">
                <a:latin typeface="+mn-lt"/>
              </a:defRPr>
            </a:lvl2pPr>
            <a:lvl3pPr marL="1143000" indent="-228600">
              <a:lnSpc>
                <a:spcPct val="100000"/>
              </a:lnSpc>
              <a:buFont typeface=".AppleSystemUIFont" charset="-120"/>
              <a:buChar char="›"/>
              <a:defRPr sz="2000">
                <a:latin typeface="+mn-lt"/>
              </a:defRPr>
            </a:lvl3pPr>
            <a:lvl4pPr marL="1600200" indent="-228600">
              <a:lnSpc>
                <a:spcPct val="100000"/>
              </a:lnSpc>
              <a:buFont typeface=".AppleSystemUIFont" charset="-120"/>
              <a:buChar char="›"/>
              <a:defRPr sz="2000">
                <a:latin typeface="+mn-lt"/>
              </a:defRPr>
            </a:lvl4pPr>
            <a:lvl5pPr marL="2057400" indent="-228600">
              <a:lnSpc>
                <a:spcPct val="100000"/>
              </a:lnSpc>
              <a:buFont typeface=".AppleSystemUIFont" charset="-120"/>
              <a:buChar char="›"/>
              <a:defRPr sz="2000">
                <a:latin typeface="+mn-lt"/>
              </a:defRPr>
            </a:lvl5pPr>
          </a:lstStyle>
          <a:p>
            <a:pPr lvl="0" rtl="0"/>
            <a:r>
              <a:rPr lang="en-gb"/>
              <a:t>Rediger tekststiler i malen</a:t>
            </a:r>
          </a:p>
          <a:p>
            <a:pPr lvl="1" rtl="0"/>
            <a:r>
              <a:rPr lang="en-gb"/>
              <a:t>Andre nivå</a:t>
            </a:r>
          </a:p>
          <a:p>
            <a:pPr lvl="2" rtl="0"/>
            <a:r>
              <a:rPr lang="en-gb"/>
              <a:t>Tredje nivå</a:t>
            </a:r>
          </a:p>
          <a:p>
            <a:pPr lvl="3" rtl="0"/>
            <a:r>
              <a:rPr lang="en-gb"/>
              <a:t>Fjerde nivå</a:t>
            </a:r>
          </a:p>
          <a:p>
            <a:pPr lvl="4" rtl="0"/>
            <a:r>
              <a:rPr lang="en-gb"/>
              <a:t>Femte nivå</a:t>
            </a:r>
          </a:p>
        </p:txBody>
      </p:sp>
      <p:sp>
        <p:nvSpPr>
          <p:cNvPr id="22" name="Plassholder for bunntekst 21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nb-NO"/>
          </a:p>
        </p:txBody>
      </p:sp>
      <p:sp>
        <p:nvSpPr>
          <p:cNvPr id="23" name="Plassholder for lysbildenummer 22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D0BEE4E4-E047-6A49-BCB9-4D06E7BA237B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98687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ørk - stående bil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619512" y="2054942"/>
            <a:ext cx="5040000" cy="1258529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619512" y="3718184"/>
            <a:ext cx="5040000" cy="105120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3" name="Plassholder for tekst 2"/>
          <p:cNvSpPr>
            <a:spLocks noGrp="1"/>
          </p:cNvSpPr>
          <p:nvPr>
            <p:ph type="body" idx="10"/>
          </p:nvPr>
        </p:nvSpPr>
        <p:spPr>
          <a:xfrm>
            <a:off x="1619512" y="5596146"/>
            <a:ext cx="5040000" cy="90805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cxnSp>
        <p:nvCxnSpPr>
          <p:cNvPr id="5" name="Rett linje 4"/>
          <p:cNvCxnSpPr/>
          <p:nvPr userDrawn="1"/>
        </p:nvCxnSpPr>
        <p:spPr>
          <a:xfrm>
            <a:off x="1619512" y="5433342"/>
            <a:ext cx="42193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Bild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140" y="537312"/>
            <a:ext cx="3113908" cy="810000"/>
          </a:xfrm>
          <a:prstGeom prst="rect">
            <a:avLst/>
          </a:prstGeom>
        </p:spPr>
      </p:pic>
      <p:sp>
        <p:nvSpPr>
          <p:cNvPr id="11" name="Plassholder for bilde 8"/>
          <p:cNvSpPr>
            <a:spLocks noGrp="1"/>
          </p:cNvSpPr>
          <p:nvPr>
            <p:ph type="pic" sz="quarter" idx="11"/>
          </p:nvPr>
        </p:nvSpPr>
        <p:spPr>
          <a:xfrm>
            <a:off x="7152000" y="0"/>
            <a:ext cx="5040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9806484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o spalter med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e 11"/>
          <p:cNvGrpSpPr>
            <a:grpSpLocks noChangeAspect="1"/>
          </p:cNvGrpSpPr>
          <p:nvPr userDrawn="1"/>
        </p:nvGrpSpPr>
        <p:grpSpPr>
          <a:xfrm>
            <a:off x="279820" y="6504062"/>
            <a:ext cx="250360" cy="218504"/>
            <a:chOff x="5122863" y="2579688"/>
            <a:chExt cx="1946276" cy="1698625"/>
          </a:xfrm>
          <a:solidFill>
            <a:schemeClr val="bg2"/>
          </a:solidFill>
        </p:grpSpPr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5122863" y="2579688"/>
              <a:ext cx="554038" cy="747713"/>
            </a:xfrm>
            <a:custGeom>
              <a:avLst/>
              <a:gdLst>
                <a:gd name="T0" fmla="*/ 164 w 349"/>
                <a:gd name="T1" fmla="*/ 0 h 471"/>
                <a:gd name="T2" fmla="*/ 0 w 349"/>
                <a:gd name="T3" fmla="*/ 0 h 471"/>
                <a:gd name="T4" fmla="*/ 271 w 349"/>
                <a:gd name="T5" fmla="*/ 471 h 471"/>
                <a:gd name="T6" fmla="*/ 349 w 349"/>
                <a:gd name="T7" fmla="*/ 328 h 471"/>
                <a:gd name="T8" fmla="*/ 164 w 349"/>
                <a:gd name="T9" fmla="*/ 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471">
                  <a:moveTo>
                    <a:pt x="164" y="0"/>
                  </a:moveTo>
                  <a:lnTo>
                    <a:pt x="0" y="0"/>
                  </a:lnTo>
                  <a:lnTo>
                    <a:pt x="271" y="471"/>
                  </a:lnTo>
                  <a:lnTo>
                    <a:pt x="349" y="328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b-NO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5756276" y="2579688"/>
              <a:ext cx="1312863" cy="1698625"/>
            </a:xfrm>
            <a:custGeom>
              <a:avLst/>
              <a:gdLst>
                <a:gd name="T0" fmla="*/ 406 w 827"/>
                <a:gd name="T1" fmla="*/ 0 h 1070"/>
                <a:gd name="T2" fmla="*/ 86 w 827"/>
                <a:gd name="T3" fmla="*/ 564 h 1070"/>
                <a:gd name="T4" fmla="*/ 0 w 827"/>
                <a:gd name="T5" fmla="*/ 699 h 1070"/>
                <a:gd name="T6" fmla="*/ 214 w 827"/>
                <a:gd name="T7" fmla="*/ 1070 h 1070"/>
                <a:gd name="T8" fmla="*/ 827 w 827"/>
                <a:gd name="T9" fmla="*/ 0 h 1070"/>
                <a:gd name="T10" fmla="*/ 406 w 827"/>
                <a:gd name="T11" fmla="*/ 0 h 1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1070">
                  <a:moveTo>
                    <a:pt x="406" y="0"/>
                  </a:moveTo>
                  <a:lnTo>
                    <a:pt x="86" y="564"/>
                  </a:lnTo>
                  <a:lnTo>
                    <a:pt x="0" y="699"/>
                  </a:lnTo>
                  <a:lnTo>
                    <a:pt x="214" y="1070"/>
                  </a:lnTo>
                  <a:lnTo>
                    <a:pt x="827" y="0"/>
                  </a:lnTo>
                  <a:lnTo>
                    <a:pt x="40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b-NO"/>
            </a:p>
          </p:txBody>
        </p:sp>
      </p:grpSp>
      <p:sp>
        <p:nvSpPr>
          <p:cNvPr id="4" name="Rektangel 3"/>
          <p:cNvSpPr/>
          <p:nvPr userDrawn="1"/>
        </p:nvSpPr>
        <p:spPr>
          <a:xfrm>
            <a:off x="810594" y="1352959"/>
            <a:ext cx="5256000" cy="505800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r>
              <a:rPr lang="en-gb"/>
              <a:t>  </a:t>
            </a:r>
          </a:p>
        </p:txBody>
      </p:sp>
      <p:sp>
        <p:nvSpPr>
          <p:cNvPr id="11" name="Rektangel 10"/>
          <p:cNvSpPr/>
          <p:nvPr userDrawn="1"/>
        </p:nvSpPr>
        <p:spPr>
          <a:xfrm>
            <a:off x="6480905" y="1351536"/>
            <a:ext cx="5256000" cy="505800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r>
              <a:rPr lang="en-gb"/>
              <a:t>  </a:t>
            </a:r>
          </a:p>
        </p:txBody>
      </p:sp>
      <p:cxnSp>
        <p:nvCxnSpPr>
          <p:cNvPr id="6" name="Rett linje 5"/>
          <p:cNvCxnSpPr/>
          <p:nvPr userDrawn="1"/>
        </p:nvCxnSpPr>
        <p:spPr>
          <a:xfrm>
            <a:off x="809427" y="1362845"/>
            <a:ext cx="5256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9976" y="-2081"/>
            <a:ext cx="10926000" cy="1350000"/>
          </a:xfrm>
        </p:spPr>
        <p:txBody>
          <a:bodyPr rtlCol="0">
            <a:normAutofit/>
          </a:bodyPr>
          <a:lstStyle>
            <a:lvl1pPr algn="l">
              <a:lnSpc>
                <a:spcPct val="100000"/>
              </a:lnSpc>
              <a:defRPr sz="2800"/>
            </a:lvl1pPr>
          </a:lstStyle>
          <a:p>
            <a:pPr rtl="0"/>
            <a:r>
              <a:rPr lang="en-gb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02127" y="1364110"/>
            <a:ext cx="5256000" cy="5058000"/>
          </a:xfrm>
          <a:noFill/>
          <a:ln>
            <a:noFill/>
          </a:ln>
        </p:spPr>
        <p:txBody>
          <a:bodyPr lIns="180000" tIns="180000" rIns="180000" bIns="180000" rtlCol="0"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2000">
                <a:latin typeface="+mn-lt"/>
              </a:defRPr>
            </a:lvl2pPr>
            <a:lvl3pPr>
              <a:lnSpc>
                <a:spcPct val="100000"/>
              </a:lnSpc>
              <a:defRPr sz="2000">
                <a:latin typeface="+mn-lt"/>
              </a:defRPr>
            </a:lvl3pPr>
            <a:lvl4pPr>
              <a:lnSpc>
                <a:spcPct val="100000"/>
              </a:lnSpc>
              <a:defRPr sz="2000">
                <a:latin typeface="+mn-lt"/>
              </a:defRPr>
            </a:lvl4pPr>
            <a:lvl5pPr>
              <a:lnSpc>
                <a:spcPct val="100000"/>
              </a:lnSpc>
              <a:defRPr sz="2000">
                <a:latin typeface="+mn-lt"/>
              </a:defRPr>
            </a:lvl5pPr>
          </a:lstStyle>
          <a:p>
            <a:pPr lvl="0" rtl="0"/>
            <a:r>
              <a:rPr lang="en-gb"/>
              <a:t>Rediger tekststiler i malen</a:t>
            </a:r>
          </a:p>
          <a:p>
            <a:pPr lvl="1" rtl="0"/>
            <a:r>
              <a:rPr lang="en-gb"/>
              <a:t>Andre nivå</a:t>
            </a:r>
          </a:p>
          <a:p>
            <a:pPr lvl="2" rtl="0"/>
            <a:r>
              <a:rPr lang="en-gb"/>
              <a:t>Tredje nivå</a:t>
            </a:r>
          </a:p>
          <a:p>
            <a:pPr lvl="3" rtl="0"/>
            <a:r>
              <a:rPr lang="en-gb"/>
              <a:t>Fjerde nivå</a:t>
            </a:r>
          </a:p>
          <a:p>
            <a:pPr lvl="4" rtl="0"/>
            <a:r>
              <a:rPr lang="en-gb"/>
              <a:t>Femte nivå</a:t>
            </a:r>
          </a:p>
        </p:txBody>
      </p:sp>
      <p:sp>
        <p:nvSpPr>
          <p:cNvPr id="15" name="Plassholder for innhold 2"/>
          <p:cNvSpPr>
            <a:spLocks noGrp="1"/>
          </p:cNvSpPr>
          <p:nvPr>
            <p:ph idx="12"/>
          </p:nvPr>
        </p:nvSpPr>
        <p:spPr>
          <a:xfrm>
            <a:off x="6491935" y="1347919"/>
            <a:ext cx="5256000" cy="5058000"/>
          </a:xfrm>
          <a:noFill/>
          <a:ln>
            <a:noFill/>
          </a:ln>
        </p:spPr>
        <p:txBody>
          <a:bodyPr lIns="180000" tIns="180000" rIns="180000" bIns="180000" rtlCol="0">
            <a:normAutofit/>
          </a:bodyPr>
          <a:lstStyle>
            <a:lvl1pPr>
              <a:defRPr sz="2000"/>
            </a:lvl1pPr>
            <a:lvl2pPr>
              <a:defRPr sz="20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2000">
                <a:latin typeface="+mn-lt"/>
              </a:defRPr>
            </a:lvl5pPr>
          </a:lstStyle>
          <a:p>
            <a:pPr lvl="0" rtl="0"/>
            <a:r>
              <a:rPr lang="en-gb"/>
              <a:t>Rediger tekststiler i malen</a:t>
            </a:r>
          </a:p>
          <a:p>
            <a:pPr lvl="1" rtl="0"/>
            <a:r>
              <a:rPr lang="en-gb"/>
              <a:t>Andre nivå</a:t>
            </a:r>
          </a:p>
          <a:p>
            <a:pPr lvl="2" rtl="0"/>
            <a:r>
              <a:rPr lang="en-gb"/>
              <a:t>Tredje nivå</a:t>
            </a:r>
          </a:p>
          <a:p>
            <a:pPr lvl="3" rtl="0"/>
            <a:r>
              <a:rPr lang="en-gb"/>
              <a:t>Fjerde nivå</a:t>
            </a:r>
          </a:p>
          <a:p>
            <a:pPr lvl="4" rtl="0"/>
            <a:r>
              <a:rPr lang="en-gb"/>
              <a:t>Femte nivå</a:t>
            </a:r>
          </a:p>
        </p:txBody>
      </p:sp>
      <p:cxnSp>
        <p:nvCxnSpPr>
          <p:cNvPr id="17" name="Rett linje 16"/>
          <p:cNvCxnSpPr/>
          <p:nvPr userDrawn="1"/>
        </p:nvCxnSpPr>
        <p:spPr>
          <a:xfrm>
            <a:off x="6472438" y="1361941"/>
            <a:ext cx="5256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lassholder for bunntekst 4"/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D0BEE4E4-E047-6A49-BCB9-4D06E7BA237B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725669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side lys - stående bil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8"/>
          <p:cNvSpPr>
            <a:spLocks noGrp="1"/>
          </p:cNvSpPr>
          <p:nvPr>
            <p:ph type="pic" sz="quarter" idx="12"/>
          </p:nvPr>
        </p:nvSpPr>
        <p:spPr>
          <a:xfrm>
            <a:off x="6252000" y="5495"/>
            <a:ext cx="5940000" cy="685250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en-gb"/>
              <a:t>Klikk ikonet for å legge til et bilde</a:t>
            </a:r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809426" y="1879389"/>
            <a:ext cx="4914000" cy="1258529"/>
          </a:xfrm>
        </p:spPr>
        <p:txBody>
          <a:bodyPr lIns="0" tIns="0" rIns="0" bIns="0" rtlCol="0" anchor="b">
            <a:norm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pPr rtl="0"/>
            <a:r>
              <a:rPr lang="en-gb"/>
              <a:t>Klikk for å redigere tittelstil</a:t>
            </a:r>
          </a:p>
        </p:txBody>
      </p:sp>
      <p:sp>
        <p:nvSpPr>
          <p:cNvPr id="8" name="Undertittel 2"/>
          <p:cNvSpPr>
            <a:spLocks noGrp="1"/>
          </p:cNvSpPr>
          <p:nvPr>
            <p:ph type="subTitle" idx="1"/>
          </p:nvPr>
        </p:nvSpPr>
        <p:spPr>
          <a:xfrm>
            <a:off x="809426" y="3703967"/>
            <a:ext cx="4860000" cy="1051200"/>
          </a:xfrm>
        </p:spPr>
        <p:txBody>
          <a:bodyPr lIns="0" tIns="0" rIns="0" bIns="0"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gb"/>
              <a:t>Klikk for å redigere undertittelstil i malen</a:t>
            </a:r>
          </a:p>
        </p:txBody>
      </p:sp>
      <p:cxnSp>
        <p:nvCxnSpPr>
          <p:cNvPr id="9" name="Rett linje 8"/>
          <p:cNvCxnSpPr/>
          <p:nvPr userDrawn="1"/>
        </p:nvCxnSpPr>
        <p:spPr>
          <a:xfrm>
            <a:off x="809427" y="3434389"/>
            <a:ext cx="42193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46072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side mørk - stående bil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8"/>
          <p:cNvSpPr>
            <a:spLocks noGrp="1"/>
          </p:cNvSpPr>
          <p:nvPr>
            <p:ph type="pic" sz="quarter" idx="12"/>
          </p:nvPr>
        </p:nvSpPr>
        <p:spPr>
          <a:xfrm>
            <a:off x="6252000" y="5495"/>
            <a:ext cx="5940000" cy="685250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en-gb"/>
              <a:t>Klikk ikonet for å legge til et bilde</a:t>
            </a:r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809426" y="1879389"/>
            <a:ext cx="4914000" cy="1258529"/>
          </a:xfrm>
        </p:spPr>
        <p:txBody>
          <a:bodyPr lIns="0" tIns="0" rIns="0" bIns="0" rtlCol="0" anchor="b">
            <a:norm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tx1"/>
                </a:solidFill>
              </a:defRPr>
            </a:lvl1pPr>
          </a:lstStyle>
          <a:p>
            <a:pPr rtl="0"/>
            <a:r>
              <a:rPr lang="en-gb"/>
              <a:t>Klikk for å redigere tittelstil</a:t>
            </a:r>
          </a:p>
        </p:txBody>
      </p:sp>
      <p:sp>
        <p:nvSpPr>
          <p:cNvPr id="8" name="Undertittel 2"/>
          <p:cNvSpPr>
            <a:spLocks noGrp="1"/>
          </p:cNvSpPr>
          <p:nvPr>
            <p:ph type="subTitle" idx="1"/>
          </p:nvPr>
        </p:nvSpPr>
        <p:spPr>
          <a:xfrm>
            <a:off x="809426" y="3703967"/>
            <a:ext cx="4860000" cy="1051200"/>
          </a:xfrm>
        </p:spPr>
        <p:txBody>
          <a:bodyPr lIns="0" tIns="0" rIns="0" bIns="0"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gb"/>
              <a:t>Klikk for å redigere undertittelstil i malen</a:t>
            </a:r>
          </a:p>
        </p:txBody>
      </p:sp>
      <p:cxnSp>
        <p:nvCxnSpPr>
          <p:cNvPr id="9" name="Rett linje 8"/>
          <p:cNvCxnSpPr/>
          <p:nvPr userDrawn="1"/>
        </p:nvCxnSpPr>
        <p:spPr>
          <a:xfrm>
            <a:off x="809427" y="3434389"/>
            <a:ext cx="42193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46024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side lys - to liggende bil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09426" y="1879389"/>
            <a:ext cx="5760000" cy="1258529"/>
          </a:xfrm>
        </p:spPr>
        <p:txBody>
          <a:bodyPr lIns="0" tIns="0" rIns="0" bIns="0" rtlCol="0" anchor="b">
            <a:norm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pPr rtl="0"/>
            <a:r>
              <a:rPr lang="en-gb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09426" y="3703967"/>
            <a:ext cx="5760000" cy="1051200"/>
          </a:xfrm>
        </p:spPr>
        <p:txBody>
          <a:bodyPr lIns="0" tIns="0" rIns="0" bIns="0"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gb"/>
              <a:t>Klikk for å redigere undertittelstil i malen</a:t>
            </a:r>
          </a:p>
        </p:txBody>
      </p:sp>
      <p:sp>
        <p:nvSpPr>
          <p:cNvPr id="5" name="Plassholder for bilde 8"/>
          <p:cNvSpPr>
            <a:spLocks noGrp="1"/>
          </p:cNvSpPr>
          <p:nvPr>
            <p:ph type="pic" sz="quarter" idx="12"/>
          </p:nvPr>
        </p:nvSpPr>
        <p:spPr>
          <a:xfrm>
            <a:off x="7152000" y="5495"/>
            <a:ext cx="5040000" cy="3384000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en-gb"/>
              <a:t>Klikk ikonet for å legge til et bilde</a:t>
            </a:r>
          </a:p>
        </p:txBody>
      </p:sp>
      <p:cxnSp>
        <p:nvCxnSpPr>
          <p:cNvPr id="11" name="Rett linje 10"/>
          <p:cNvCxnSpPr/>
          <p:nvPr userDrawn="1"/>
        </p:nvCxnSpPr>
        <p:spPr>
          <a:xfrm>
            <a:off x="809427" y="3434389"/>
            <a:ext cx="42193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lassholder for bilde 8"/>
          <p:cNvSpPr>
            <a:spLocks noGrp="1"/>
          </p:cNvSpPr>
          <p:nvPr>
            <p:ph type="pic" sz="quarter" idx="13"/>
          </p:nvPr>
        </p:nvSpPr>
        <p:spPr>
          <a:xfrm>
            <a:off x="7152000" y="3468783"/>
            <a:ext cx="5040000" cy="3384000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en-gb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6277589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side mørk - to liggende bil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09426" y="1879389"/>
            <a:ext cx="5760000" cy="1258529"/>
          </a:xfrm>
        </p:spPr>
        <p:txBody>
          <a:bodyPr lIns="0" tIns="0" rIns="0" bIns="0" rtlCol="0" anchor="b">
            <a:norm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tx1"/>
                </a:solidFill>
              </a:defRPr>
            </a:lvl1pPr>
          </a:lstStyle>
          <a:p>
            <a:pPr rtl="0"/>
            <a:r>
              <a:rPr lang="en-gb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09426" y="3703967"/>
            <a:ext cx="5760000" cy="1051200"/>
          </a:xfrm>
        </p:spPr>
        <p:txBody>
          <a:bodyPr lIns="0" tIns="0" rIns="0" bIns="0"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gb"/>
              <a:t>Klikk for å redigere undertittelstil i malen</a:t>
            </a:r>
          </a:p>
        </p:txBody>
      </p:sp>
      <p:sp>
        <p:nvSpPr>
          <p:cNvPr id="5" name="Plassholder for bilde 8"/>
          <p:cNvSpPr>
            <a:spLocks noGrp="1"/>
          </p:cNvSpPr>
          <p:nvPr>
            <p:ph type="pic" sz="quarter" idx="12"/>
          </p:nvPr>
        </p:nvSpPr>
        <p:spPr>
          <a:xfrm>
            <a:off x="7152000" y="5495"/>
            <a:ext cx="5040000" cy="3384000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en-gb"/>
              <a:t>Klikk ikonet for å legge til et bilde</a:t>
            </a:r>
          </a:p>
        </p:txBody>
      </p:sp>
      <p:cxnSp>
        <p:nvCxnSpPr>
          <p:cNvPr id="11" name="Rett linje 10"/>
          <p:cNvCxnSpPr/>
          <p:nvPr userDrawn="1"/>
        </p:nvCxnSpPr>
        <p:spPr>
          <a:xfrm>
            <a:off x="809427" y="3434389"/>
            <a:ext cx="42193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lassholder for bilde 8"/>
          <p:cNvSpPr>
            <a:spLocks noGrp="1"/>
          </p:cNvSpPr>
          <p:nvPr>
            <p:ph type="pic" sz="quarter" idx="13"/>
          </p:nvPr>
        </p:nvSpPr>
        <p:spPr>
          <a:xfrm>
            <a:off x="7152000" y="3468783"/>
            <a:ext cx="5040000" cy="3384000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en-gb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24904107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n spalte uten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e 11"/>
          <p:cNvGrpSpPr>
            <a:grpSpLocks noChangeAspect="1"/>
          </p:cNvGrpSpPr>
          <p:nvPr userDrawn="1"/>
        </p:nvGrpSpPr>
        <p:grpSpPr>
          <a:xfrm>
            <a:off x="279820" y="6504062"/>
            <a:ext cx="250360" cy="218504"/>
            <a:chOff x="5122863" y="2579688"/>
            <a:chExt cx="1946276" cy="1698625"/>
          </a:xfrm>
          <a:solidFill>
            <a:schemeClr val="bg2"/>
          </a:solidFill>
        </p:grpSpPr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5122863" y="2579688"/>
              <a:ext cx="554038" cy="747713"/>
            </a:xfrm>
            <a:custGeom>
              <a:avLst/>
              <a:gdLst>
                <a:gd name="T0" fmla="*/ 164 w 349"/>
                <a:gd name="T1" fmla="*/ 0 h 471"/>
                <a:gd name="T2" fmla="*/ 0 w 349"/>
                <a:gd name="T3" fmla="*/ 0 h 471"/>
                <a:gd name="T4" fmla="*/ 271 w 349"/>
                <a:gd name="T5" fmla="*/ 471 h 471"/>
                <a:gd name="T6" fmla="*/ 349 w 349"/>
                <a:gd name="T7" fmla="*/ 328 h 471"/>
                <a:gd name="T8" fmla="*/ 164 w 349"/>
                <a:gd name="T9" fmla="*/ 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471">
                  <a:moveTo>
                    <a:pt x="164" y="0"/>
                  </a:moveTo>
                  <a:lnTo>
                    <a:pt x="0" y="0"/>
                  </a:lnTo>
                  <a:lnTo>
                    <a:pt x="271" y="471"/>
                  </a:lnTo>
                  <a:lnTo>
                    <a:pt x="349" y="328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b-NO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5756276" y="2579688"/>
              <a:ext cx="1312863" cy="1698625"/>
            </a:xfrm>
            <a:custGeom>
              <a:avLst/>
              <a:gdLst>
                <a:gd name="T0" fmla="*/ 406 w 827"/>
                <a:gd name="T1" fmla="*/ 0 h 1070"/>
                <a:gd name="T2" fmla="*/ 86 w 827"/>
                <a:gd name="T3" fmla="*/ 564 h 1070"/>
                <a:gd name="T4" fmla="*/ 0 w 827"/>
                <a:gd name="T5" fmla="*/ 699 h 1070"/>
                <a:gd name="T6" fmla="*/ 214 w 827"/>
                <a:gd name="T7" fmla="*/ 1070 h 1070"/>
                <a:gd name="T8" fmla="*/ 827 w 827"/>
                <a:gd name="T9" fmla="*/ 0 h 1070"/>
                <a:gd name="T10" fmla="*/ 406 w 827"/>
                <a:gd name="T11" fmla="*/ 0 h 1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1070">
                  <a:moveTo>
                    <a:pt x="406" y="0"/>
                  </a:moveTo>
                  <a:lnTo>
                    <a:pt x="86" y="564"/>
                  </a:lnTo>
                  <a:lnTo>
                    <a:pt x="0" y="699"/>
                  </a:lnTo>
                  <a:lnTo>
                    <a:pt x="214" y="1070"/>
                  </a:lnTo>
                  <a:lnTo>
                    <a:pt x="827" y="0"/>
                  </a:lnTo>
                  <a:lnTo>
                    <a:pt x="40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b-NO"/>
            </a:p>
          </p:txBody>
        </p:sp>
      </p:grp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9976" y="-2081"/>
            <a:ext cx="10926000" cy="135000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r>
              <a:rPr lang="en-gb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09976" y="1354730"/>
            <a:ext cx="10926000" cy="5058000"/>
          </a:xfrm>
          <a:noFill/>
          <a:ln>
            <a:noFill/>
          </a:ln>
        </p:spPr>
        <p:txBody>
          <a:bodyPr lIns="0" tIns="0" rIns="0" bIns="0" rtlCol="0"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2000">
                <a:latin typeface="+mn-lt"/>
              </a:defRPr>
            </a:lvl2pPr>
            <a:lvl3pPr>
              <a:lnSpc>
                <a:spcPct val="100000"/>
              </a:lnSpc>
              <a:defRPr sz="2000">
                <a:latin typeface="+mn-lt"/>
              </a:defRPr>
            </a:lvl3pPr>
            <a:lvl4pPr>
              <a:lnSpc>
                <a:spcPct val="100000"/>
              </a:lnSpc>
              <a:defRPr sz="2000">
                <a:latin typeface="+mn-lt"/>
              </a:defRPr>
            </a:lvl4pPr>
            <a:lvl5pPr>
              <a:lnSpc>
                <a:spcPct val="100000"/>
              </a:lnSpc>
              <a:defRPr sz="2000">
                <a:latin typeface="+mn-lt"/>
              </a:defRPr>
            </a:lvl5pPr>
          </a:lstStyle>
          <a:p>
            <a:pPr lvl="0" rtl="0"/>
            <a:r>
              <a:rPr lang="en-gb"/>
              <a:t>Rediger tekststiler i malen</a:t>
            </a:r>
          </a:p>
          <a:p>
            <a:pPr lvl="1" rtl="0"/>
            <a:r>
              <a:rPr lang="en-gb"/>
              <a:t>Andre nivå</a:t>
            </a:r>
          </a:p>
          <a:p>
            <a:pPr lvl="2" rtl="0"/>
            <a:r>
              <a:rPr lang="en-gb"/>
              <a:t>Tredje nivå</a:t>
            </a:r>
          </a:p>
          <a:p>
            <a:pPr lvl="3" rtl="0"/>
            <a:r>
              <a:rPr lang="en-gb"/>
              <a:t>Fjerde nivå</a:t>
            </a:r>
          </a:p>
          <a:p>
            <a:pPr lvl="4" rtl="0"/>
            <a:r>
              <a:rPr lang="en-gb"/>
              <a:t>Femte nivå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D0BEE4E4-E047-6A49-BCB9-4D06E7BA237B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249414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o spalter uten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e 11"/>
          <p:cNvGrpSpPr>
            <a:grpSpLocks noChangeAspect="1"/>
          </p:cNvGrpSpPr>
          <p:nvPr userDrawn="1"/>
        </p:nvGrpSpPr>
        <p:grpSpPr>
          <a:xfrm>
            <a:off x="279820" y="6504062"/>
            <a:ext cx="250360" cy="218504"/>
            <a:chOff x="5122863" y="2579688"/>
            <a:chExt cx="1946276" cy="1698625"/>
          </a:xfrm>
          <a:solidFill>
            <a:schemeClr val="bg2"/>
          </a:solidFill>
        </p:grpSpPr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5122863" y="2579688"/>
              <a:ext cx="554038" cy="747713"/>
            </a:xfrm>
            <a:custGeom>
              <a:avLst/>
              <a:gdLst>
                <a:gd name="T0" fmla="*/ 164 w 349"/>
                <a:gd name="T1" fmla="*/ 0 h 471"/>
                <a:gd name="T2" fmla="*/ 0 w 349"/>
                <a:gd name="T3" fmla="*/ 0 h 471"/>
                <a:gd name="T4" fmla="*/ 271 w 349"/>
                <a:gd name="T5" fmla="*/ 471 h 471"/>
                <a:gd name="T6" fmla="*/ 349 w 349"/>
                <a:gd name="T7" fmla="*/ 328 h 471"/>
                <a:gd name="T8" fmla="*/ 164 w 349"/>
                <a:gd name="T9" fmla="*/ 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471">
                  <a:moveTo>
                    <a:pt x="164" y="0"/>
                  </a:moveTo>
                  <a:lnTo>
                    <a:pt x="0" y="0"/>
                  </a:lnTo>
                  <a:lnTo>
                    <a:pt x="271" y="471"/>
                  </a:lnTo>
                  <a:lnTo>
                    <a:pt x="349" y="328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b-NO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5756276" y="2579688"/>
              <a:ext cx="1312863" cy="1698625"/>
            </a:xfrm>
            <a:custGeom>
              <a:avLst/>
              <a:gdLst>
                <a:gd name="T0" fmla="*/ 406 w 827"/>
                <a:gd name="T1" fmla="*/ 0 h 1070"/>
                <a:gd name="T2" fmla="*/ 86 w 827"/>
                <a:gd name="T3" fmla="*/ 564 h 1070"/>
                <a:gd name="T4" fmla="*/ 0 w 827"/>
                <a:gd name="T5" fmla="*/ 699 h 1070"/>
                <a:gd name="T6" fmla="*/ 214 w 827"/>
                <a:gd name="T7" fmla="*/ 1070 h 1070"/>
                <a:gd name="T8" fmla="*/ 827 w 827"/>
                <a:gd name="T9" fmla="*/ 0 h 1070"/>
                <a:gd name="T10" fmla="*/ 406 w 827"/>
                <a:gd name="T11" fmla="*/ 0 h 1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1070">
                  <a:moveTo>
                    <a:pt x="406" y="0"/>
                  </a:moveTo>
                  <a:lnTo>
                    <a:pt x="86" y="564"/>
                  </a:lnTo>
                  <a:lnTo>
                    <a:pt x="0" y="699"/>
                  </a:lnTo>
                  <a:lnTo>
                    <a:pt x="214" y="1070"/>
                  </a:lnTo>
                  <a:lnTo>
                    <a:pt x="827" y="0"/>
                  </a:lnTo>
                  <a:lnTo>
                    <a:pt x="40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b-NO"/>
            </a:p>
          </p:txBody>
        </p:sp>
      </p:grpSp>
      <p:sp>
        <p:nvSpPr>
          <p:cNvPr id="20" name="Plassholder for bunntekst 19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nb-NO"/>
          </a:p>
        </p:txBody>
      </p:sp>
      <p:sp>
        <p:nvSpPr>
          <p:cNvPr id="21" name="Plassholder for lysbildenummer 20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D0BEE4E4-E047-6A49-BCB9-4D06E7BA237B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9976" y="-2081"/>
            <a:ext cx="10926000" cy="135000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r>
              <a:rPr lang="en-gb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09047" y="1352020"/>
            <a:ext cx="5256000" cy="5058000"/>
          </a:xfrm>
          <a:noFill/>
          <a:ln>
            <a:noFill/>
          </a:ln>
        </p:spPr>
        <p:txBody>
          <a:bodyPr lIns="180000" tIns="180000" rIns="180000" bIns="180000" rtlCol="0"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2000">
                <a:latin typeface="+mn-lt"/>
              </a:defRPr>
            </a:lvl2pPr>
            <a:lvl3pPr>
              <a:lnSpc>
                <a:spcPct val="100000"/>
              </a:lnSpc>
              <a:defRPr sz="2000">
                <a:latin typeface="+mn-lt"/>
              </a:defRPr>
            </a:lvl3pPr>
            <a:lvl4pPr>
              <a:lnSpc>
                <a:spcPct val="100000"/>
              </a:lnSpc>
              <a:defRPr sz="2000">
                <a:latin typeface="+mn-lt"/>
              </a:defRPr>
            </a:lvl4pPr>
            <a:lvl5pPr>
              <a:lnSpc>
                <a:spcPct val="100000"/>
              </a:lnSpc>
              <a:defRPr sz="2000">
                <a:latin typeface="+mn-lt"/>
              </a:defRPr>
            </a:lvl5pPr>
          </a:lstStyle>
          <a:p>
            <a:pPr lvl="0" rtl="0"/>
            <a:r>
              <a:rPr lang="en-gb"/>
              <a:t>Rediger tekststiler i malen</a:t>
            </a:r>
          </a:p>
          <a:p>
            <a:pPr lvl="1" rtl="0"/>
            <a:r>
              <a:rPr lang="en-gb"/>
              <a:t>Andre nivå</a:t>
            </a:r>
          </a:p>
          <a:p>
            <a:pPr lvl="2" rtl="0"/>
            <a:r>
              <a:rPr lang="en-gb"/>
              <a:t>Tredje nivå</a:t>
            </a:r>
          </a:p>
          <a:p>
            <a:pPr lvl="3" rtl="0"/>
            <a:r>
              <a:rPr lang="en-gb"/>
              <a:t>Fjerde nivå</a:t>
            </a:r>
          </a:p>
          <a:p>
            <a:pPr lvl="4" rtl="0"/>
            <a:r>
              <a:rPr lang="en-gb"/>
              <a:t>Femte nivå</a:t>
            </a:r>
          </a:p>
        </p:txBody>
      </p:sp>
      <p:sp>
        <p:nvSpPr>
          <p:cNvPr id="15" name="Plassholder for innhold 2"/>
          <p:cNvSpPr>
            <a:spLocks noGrp="1"/>
          </p:cNvSpPr>
          <p:nvPr>
            <p:ph idx="12"/>
          </p:nvPr>
        </p:nvSpPr>
        <p:spPr>
          <a:xfrm>
            <a:off x="6479976" y="1347919"/>
            <a:ext cx="5256000" cy="5058000"/>
          </a:xfrm>
          <a:noFill/>
          <a:ln>
            <a:noFill/>
          </a:ln>
        </p:spPr>
        <p:txBody>
          <a:bodyPr lIns="180000" tIns="180000" rIns="180000" bIns="180000" rtlCol="0"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2000">
                <a:latin typeface="+mn-lt"/>
              </a:defRPr>
            </a:lvl2pPr>
            <a:lvl3pPr>
              <a:lnSpc>
                <a:spcPct val="100000"/>
              </a:lnSpc>
              <a:defRPr sz="2000">
                <a:latin typeface="+mn-lt"/>
              </a:defRPr>
            </a:lvl3pPr>
            <a:lvl4pPr>
              <a:lnSpc>
                <a:spcPct val="100000"/>
              </a:lnSpc>
              <a:defRPr sz="2000">
                <a:latin typeface="+mn-lt"/>
              </a:defRPr>
            </a:lvl4pPr>
            <a:lvl5pPr>
              <a:lnSpc>
                <a:spcPct val="100000"/>
              </a:lnSpc>
              <a:defRPr sz="2000">
                <a:latin typeface="+mn-lt"/>
              </a:defRPr>
            </a:lvl5pPr>
          </a:lstStyle>
          <a:p>
            <a:pPr lvl="0" rtl="0"/>
            <a:r>
              <a:rPr lang="en-gb"/>
              <a:t>Rediger tekststiler i malen</a:t>
            </a:r>
          </a:p>
          <a:p>
            <a:pPr lvl="1" rtl="0"/>
            <a:r>
              <a:rPr lang="en-gb"/>
              <a:t>Andre nivå</a:t>
            </a:r>
          </a:p>
          <a:p>
            <a:pPr lvl="2" rtl="0"/>
            <a:r>
              <a:rPr lang="en-gb"/>
              <a:t>Tredje nivå</a:t>
            </a:r>
          </a:p>
          <a:p>
            <a:pPr lvl="3" rtl="0"/>
            <a:r>
              <a:rPr lang="en-gb"/>
              <a:t>Fjerde nivå</a:t>
            </a:r>
          </a:p>
          <a:p>
            <a:pPr lvl="4" rtl="0"/>
            <a:r>
              <a:rPr lang="en-gb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8952995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01884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s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en-gb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5847934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sside ly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2856000" y="5755342"/>
            <a:ext cx="6480000" cy="360000"/>
          </a:xfrm>
        </p:spPr>
        <p:txBody>
          <a:bodyPr lIns="0" tIns="0" rIns="0" bIns="0" rtlCol="0" anchor="b">
            <a:normAutofit/>
          </a:bodyPr>
          <a:lstStyle>
            <a:lvl1pPr algn="ctr">
              <a:lnSpc>
                <a:spcPct val="10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pPr rtl="0"/>
            <a:r>
              <a:rPr lang="en-gb"/>
              <a:t>Klikk for å redigere tittelstil</a:t>
            </a:r>
          </a:p>
        </p:txBody>
      </p:sp>
      <p:grpSp>
        <p:nvGrpSpPr>
          <p:cNvPr id="3" name="Gruppe 2"/>
          <p:cNvGrpSpPr>
            <a:grpSpLocks noChangeAspect="1"/>
          </p:cNvGrpSpPr>
          <p:nvPr userDrawn="1"/>
        </p:nvGrpSpPr>
        <p:grpSpPr>
          <a:xfrm>
            <a:off x="3774141" y="1039515"/>
            <a:ext cx="4643718" cy="4052830"/>
            <a:chOff x="5122863" y="2579688"/>
            <a:chExt cx="1946276" cy="1698625"/>
          </a:xfrm>
          <a:solidFill>
            <a:schemeClr val="accent1"/>
          </a:solidFill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5122863" y="2579688"/>
              <a:ext cx="554038" cy="747713"/>
            </a:xfrm>
            <a:custGeom>
              <a:avLst/>
              <a:gdLst>
                <a:gd name="T0" fmla="*/ 164 w 349"/>
                <a:gd name="T1" fmla="*/ 0 h 471"/>
                <a:gd name="T2" fmla="*/ 0 w 349"/>
                <a:gd name="T3" fmla="*/ 0 h 471"/>
                <a:gd name="T4" fmla="*/ 271 w 349"/>
                <a:gd name="T5" fmla="*/ 471 h 471"/>
                <a:gd name="T6" fmla="*/ 349 w 349"/>
                <a:gd name="T7" fmla="*/ 328 h 471"/>
                <a:gd name="T8" fmla="*/ 164 w 349"/>
                <a:gd name="T9" fmla="*/ 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471">
                  <a:moveTo>
                    <a:pt x="164" y="0"/>
                  </a:moveTo>
                  <a:lnTo>
                    <a:pt x="0" y="0"/>
                  </a:lnTo>
                  <a:lnTo>
                    <a:pt x="271" y="471"/>
                  </a:lnTo>
                  <a:lnTo>
                    <a:pt x="349" y="328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b-NO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5756276" y="2579688"/>
              <a:ext cx="1312863" cy="1698625"/>
            </a:xfrm>
            <a:custGeom>
              <a:avLst/>
              <a:gdLst>
                <a:gd name="T0" fmla="*/ 406 w 827"/>
                <a:gd name="T1" fmla="*/ 0 h 1070"/>
                <a:gd name="T2" fmla="*/ 86 w 827"/>
                <a:gd name="T3" fmla="*/ 564 h 1070"/>
                <a:gd name="T4" fmla="*/ 0 w 827"/>
                <a:gd name="T5" fmla="*/ 699 h 1070"/>
                <a:gd name="T6" fmla="*/ 214 w 827"/>
                <a:gd name="T7" fmla="*/ 1070 h 1070"/>
                <a:gd name="T8" fmla="*/ 827 w 827"/>
                <a:gd name="T9" fmla="*/ 0 h 1070"/>
                <a:gd name="T10" fmla="*/ 406 w 827"/>
                <a:gd name="T11" fmla="*/ 0 h 1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1070">
                  <a:moveTo>
                    <a:pt x="406" y="0"/>
                  </a:moveTo>
                  <a:lnTo>
                    <a:pt x="86" y="564"/>
                  </a:lnTo>
                  <a:lnTo>
                    <a:pt x="0" y="699"/>
                  </a:lnTo>
                  <a:lnTo>
                    <a:pt x="214" y="1070"/>
                  </a:lnTo>
                  <a:lnTo>
                    <a:pt x="827" y="0"/>
                  </a:lnTo>
                  <a:lnTo>
                    <a:pt x="40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4787373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ørk - liggende bil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619512" y="2054942"/>
            <a:ext cx="5040000" cy="1258529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619512" y="3718184"/>
            <a:ext cx="5040000" cy="105120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3" name="Plassholder for tekst 2"/>
          <p:cNvSpPr>
            <a:spLocks noGrp="1"/>
          </p:cNvSpPr>
          <p:nvPr>
            <p:ph type="body" idx="10"/>
          </p:nvPr>
        </p:nvSpPr>
        <p:spPr>
          <a:xfrm>
            <a:off x="1619512" y="5596146"/>
            <a:ext cx="5040000" cy="90805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cxnSp>
        <p:nvCxnSpPr>
          <p:cNvPr id="5" name="Rett linje 4"/>
          <p:cNvCxnSpPr/>
          <p:nvPr userDrawn="1"/>
        </p:nvCxnSpPr>
        <p:spPr>
          <a:xfrm>
            <a:off x="1619512" y="5433342"/>
            <a:ext cx="42193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Bild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140" y="537312"/>
            <a:ext cx="3113908" cy="810000"/>
          </a:xfrm>
          <a:prstGeom prst="rect">
            <a:avLst/>
          </a:prstGeom>
        </p:spPr>
      </p:pic>
      <p:sp>
        <p:nvSpPr>
          <p:cNvPr id="11" name="Plassholder for bilde 8"/>
          <p:cNvSpPr>
            <a:spLocks noGrp="1"/>
          </p:cNvSpPr>
          <p:nvPr>
            <p:ph type="pic" sz="quarter" idx="11"/>
          </p:nvPr>
        </p:nvSpPr>
        <p:spPr>
          <a:xfrm>
            <a:off x="7152000" y="0"/>
            <a:ext cx="5040000" cy="338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8" name="Plassholder for bilde 8"/>
          <p:cNvSpPr>
            <a:spLocks noGrp="1"/>
          </p:cNvSpPr>
          <p:nvPr>
            <p:ph type="pic" sz="quarter" idx="12"/>
          </p:nvPr>
        </p:nvSpPr>
        <p:spPr>
          <a:xfrm>
            <a:off x="7152000" y="3474000"/>
            <a:ext cx="5040000" cy="338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3964940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sside mø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2856000" y="5755342"/>
            <a:ext cx="6480000" cy="360000"/>
          </a:xfrm>
        </p:spPr>
        <p:txBody>
          <a:bodyPr lIns="0" tIns="0" rIns="0" bIns="0" rtlCol="0" anchor="b">
            <a:normAutofit/>
          </a:bodyPr>
          <a:lstStyle>
            <a:lvl1pPr algn="ctr">
              <a:lnSpc>
                <a:spcPct val="100000"/>
              </a:lnSpc>
              <a:defRPr sz="2800" b="0">
                <a:solidFill>
                  <a:schemeClr val="tx1"/>
                </a:solidFill>
              </a:defRPr>
            </a:lvl1pPr>
          </a:lstStyle>
          <a:p>
            <a:pPr rtl="0"/>
            <a:r>
              <a:rPr lang="en-gb"/>
              <a:t>Klikk for å redigere tittelstil</a:t>
            </a:r>
          </a:p>
        </p:txBody>
      </p:sp>
      <p:grpSp>
        <p:nvGrpSpPr>
          <p:cNvPr id="3" name="Gruppe 2"/>
          <p:cNvGrpSpPr>
            <a:grpSpLocks noChangeAspect="1"/>
          </p:cNvGrpSpPr>
          <p:nvPr userDrawn="1"/>
        </p:nvGrpSpPr>
        <p:grpSpPr>
          <a:xfrm>
            <a:off x="3774141" y="1039515"/>
            <a:ext cx="4643718" cy="4052830"/>
            <a:chOff x="5122863" y="2579688"/>
            <a:chExt cx="1946276" cy="1698625"/>
          </a:xfrm>
          <a:solidFill>
            <a:schemeClr val="accent1"/>
          </a:solidFill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5122863" y="2579688"/>
              <a:ext cx="554038" cy="747713"/>
            </a:xfrm>
            <a:custGeom>
              <a:avLst/>
              <a:gdLst>
                <a:gd name="T0" fmla="*/ 164 w 349"/>
                <a:gd name="T1" fmla="*/ 0 h 471"/>
                <a:gd name="T2" fmla="*/ 0 w 349"/>
                <a:gd name="T3" fmla="*/ 0 h 471"/>
                <a:gd name="T4" fmla="*/ 271 w 349"/>
                <a:gd name="T5" fmla="*/ 471 h 471"/>
                <a:gd name="T6" fmla="*/ 349 w 349"/>
                <a:gd name="T7" fmla="*/ 328 h 471"/>
                <a:gd name="T8" fmla="*/ 164 w 349"/>
                <a:gd name="T9" fmla="*/ 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471">
                  <a:moveTo>
                    <a:pt x="164" y="0"/>
                  </a:moveTo>
                  <a:lnTo>
                    <a:pt x="0" y="0"/>
                  </a:lnTo>
                  <a:lnTo>
                    <a:pt x="271" y="471"/>
                  </a:lnTo>
                  <a:lnTo>
                    <a:pt x="349" y="328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b-NO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5756276" y="2579688"/>
              <a:ext cx="1312863" cy="1698625"/>
            </a:xfrm>
            <a:custGeom>
              <a:avLst/>
              <a:gdLst>
                <a:gd name="T0" fmla="*/ 406 w 827"/>
                <a:gd name="T1" fmla="*/ 0 h 1070"/>
                <a:gd name="T2" fmla="*/ 86 w 827"/>
                <a:gd name="T3" fmla="*/ 564 h 1070"/>
                <a:gd name="T4" fmla="*/ 0 w 827"/>
                <a:gd name="T5" fmla="*/ 699 h 1070"/>
                <a:gd name="T6" fmla="*/ 214 w 827"/>
                <a:gd name="T7" fmla="*/ 1070 h 1070"/>
                <a:gd name="T8" fmla="*/ 827 w 827"/>
                <a:gd name="T9" fmla="*/ 0 h 1070"/>
                <a:gd name="T10" fmla="*/ 406 w 827"/>
                <a:gd name="T11" fmla="*/ 0 h 1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1070">
                  <a:moveTo>
                    <a:pt x="406" y="0"/>
                  </a:moveTo>
                  <a:lnTo>
                    <a:pt x="86" y="564"/>
                  </a:lnTo>
                  <a:lnTo>
                    <a:pt x="0" y="699"/>
                  </a:lnTo>
                  <a:lnTo>
                    <a:pt x="214" y="1070"/>
                  </a:lnTo>
                  <a:lnTo>
                    <a:pt x="827" y="0"/>
                  </a:lnTo>
                  <a:lnTo>
                    <a:pt x="40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40509228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 spalte blå fokusfelt med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ssholder for bilde 39">
            <a:extLst>
              <a:ext uri="{FF2B5EF4-FFF2-40B4-BE49-F238E27FC236}">
                <a16:creationId xmlns:a16="http://schemas.microsoft.com/office/drawing/2014/main" id="{7D7A7C5E-3A34-458C-A73F-708C592BAC3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39800" y="1649783"/>
            <a:ext cx="1909763" cy="2205943"/>
          </a:xfrm>
          <a:custGeom>
            <a:avLst/>
            <a:gdLst>
              <a:gd name="connsiteX0" fmla="*/ 954991 w 1909763"/>
              <a:gd name="connsiteY0" fmla="*/ 0 h 2205943"/>
              <a:gd name="connsiteX1" fmla="*/ 1909763 w 1909763"/>
              <a:gd name="connsiteY1" fmla="*/ 551271 h 2205943"/>
              <a:gd name="connsiteX2" fmla="*/ 1909763 w 1909763"/>
              <a:gd name="connsiteY2" fmla="*/ 1654672 h 2205943"/>
              <a:gd name="connsiteX3" fmla="*/ 954991 w 1909763"/>
              <a:gd name="connsiteY3" fmla="*/ 2205943 h 2205943"/>
              <a:gd name="connsiteX4" fmla="*/ 0 w 1909763"/>
              <a:gd name="connsiteY4" fmla="*/ 1654545 h 2205943"/>
              <a:gd name="connsiteX5" fmla="*/ 0 w 1909763"/>
              <a:gd name="connsiteY5" fmla="*/ 551398 h 2205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09763" h="2205943">
                <a:moveTo>
                  <a:pt x="954991" y="0"/>
                </a:moveTo>
                <a:lnTo>
                  <a:pt x="1909763" y="551271"/>
                </a:lnTo>
                <a:lnTo>
                  <a:pt x="1909763" y="1654672"/>
                </a:lnTo>
                <a:lnTo>
                  <a:pt x="954991" y="2205943"/>
                </a:lnTo>
                <a:lnTo>
                  <a:pt x="0" y="1654545"/>
                </a:lnTo>
                <a:lnTo>
                  <a:pt x="0" y="551398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pPr rtl="0"/>
            <a:endParaRPr lang="nb-NO"/>
          </a:p>
        </p:txBody>
      </p:sp>
      <p:grpSp>
        <p:nvGrpSpPr>
          <p:cNvPr id="12" name="Gruppe 11"/>
          <p:cNvGrpSpPr>
            <a:grpSpLocks noChangeAspect="1"/>
          </p:cNvGrpSpPr>
          <p:nvPr userDrawn="1"/>
        </p:nvGrpSpPr>
        <p:grpSpPr>
          <a:xfrm>
            <a:off x="279820" y="6504062"/>
            <a:ext cx="250360" cy="218504"/>
            <a:chOff x="5122863" y="2579688"/>
            <a:chExt cx="1946276" cy="1698625"/>
          </a:xfrm>
          <a:solidFill>
            <a:schemeClr val="bg2"/>
          </a:solidFill>
        </p:grpSpPr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5122863" y="2579688"/>
              <a:ext cx="554038" cy="747713"/>
            </a:xfrm>
            <a:custGeom>
              <a:avLst/>
              <a:gdLst>
                <a:gd name="T0" fmla="*/ 164 w 349"/>
                <a:gd name="T1" fmla="*/ 0 h 471"/>
                <a:gd name="T2" fmla="*/ 0 w 349"/>
                <a:gd name="T3" fmla="*/ 0 h 471"/>
                <a:gd name="T4" fmla="*/ 271 w 349"/>
                <a:gd name="T5" fmla="*/ 471 h 471"/>
                <a:gd name="T6" fmla="*/ 349 w 349"/>
                <a:gd name="T7" fmla="*/ 328 h 471"/>
                <a:gd name="T8" fmla="*/ 164 w 349"/>
                <a:gd name="T9" fmla="*/ 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471">
                  <a:moveTo>
                    <a:pt x="164" y="0"/>
                  </a:moveTo>
                  <a:lnTo>
                    <a:pt x="0" y="0"/>
                  </a:lnTo>
                  <a:lnTo>
                    <a:pt x="271" y="471"/>
                  </a:lnTo>
                  <a:lnTo>
                    <a:pt x="349" y="328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b-NO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5756276" y="2579688"/>
              <a:ext cx="1312863" cy="1698625"/>
            </a:xfrm>
            <a:custGeom>
              <a:avLst/>
              <a:gdLst>
                <a:gd name="T0" fmla="*/ 406 w 827"/>
                <a:gd name="T1" fmla="*/ 0 h 1070"/>
                <a:gd name="T2" fmla="*/ 86 w 827"/>
                <a:gd name="T3" fmla="*/ 564 h 1070"/>
                <a:gd name="T4" fmla="*/ 0 w 827"/>
                <a:gd name="T5" fmla="*/ 699 h 1070"/>
                <a:gd name="T6" fmla="*/ 214 w 827"/>
                <a:gd name="T7" fmla="*/ 1070 h 1070"/>
                <a:gd name="T8" fmla="*/ 827 w 827"/>
                <a:gd name="T9" fmla="*/ 0 h 1070"/>
                <a:gd name="T10" fmla="*/ 406 w 827"/>
                <a:gd name="T11" fmla="*/ 0 h 1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1070">
                  <a:moveTo>
                    <a:pt x="406" y="0"/>
                  </a:moveTo>
                  <a:lnTo>
                    <a:pt x="86" y="564"/>
                  </a:lnTo>
                  <a:lnTo>
                    <a:pt x="0" y="699"/>
                  </a:lnTo>
                  <a:lnTo>
                    <a:pt x="214" y="1070"/>
                  </a:lnTo>
                  <a:lnTo>
                    <a:pt x="827" y="0"/>
                  </a:lnTo>
                  <a:lnTo>
                    <a:pt x="40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b-NO"/>
            </a:p>
          </p:txBody>
        </p:sp>
      </p:grp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9976" y="-2081"/>
            <a:ext cx="10926000" cy="135000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r>
              <a:rPr lang="en-gb"/>
              <a:t>Klikk for å redigere tittelstil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D0BEE4E4-E047-6A49-BCB9-4D06E7BA237B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BFDCA8A7-DBDC-4932-9E8D-FAD81293B316}"/>
              </a:ext>
            </a:extLst>
          </p:cNvPr>
          <p:cNvSpPr/>
          <p:nvPr userDrawn="1"/>
        </p:nvSpPr>
        <p:spPr>
          <a:xfrm>
            <a:off x="-3913" y="4099389"/>
            <a:ext cx="12192000" cy="27566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nb-NO"/>
          </a:p>
        </p:txBody>
      </p:sp>
      <p:sp>
        <p:nvSpPr>
          <p:cNvPr id="11" name="Plassholder for lysbildenummer 5">
            <a:extLst>
              <a:ext uri="{FF2B5EF4-FFF2-40B4-BE49-F238E27FC236}">
                <a16:creationId xmlns:a16="http://schemas.microsoft.com/office/drawing/2014/main" id="{029FCA96-7E64-4B52-BBBB-D3C861225962}"/>
              </a:ext>
            </a:extLst>
          </p:cNvPr>
          <p:cNvSpPr>
            <a:spLocks noGrp="1"/>
          </p:cNvSpPr>
          <p:nvPr userDrawn="1"/>
        </p:nvSpPr>
        <p:spPr>
          <a:xfrm>
            <a:off x="11738087" y="6400069"/>
            <a:ext cx="450000" cy="450000"/>
          </a:xfrm>
          <a:prstGeom prst="rect">
            <a:avLst/>
          </a:prstGeom>
        </p:spPr>
        <p:txBody>
          <a:bodyPr lIns="0" tIns="0" rIns="0" bIns="0" rtlCol="0" anchor="ctr" anchorCtr="0"/>
          <a:lstStyle>
            <a:defPPr>
              <a:defRPr lang="nb-NO"/>
            </a:defPPr>
            <a:lvl1pPr marL="0" algn="ctr" defTabSz="914400" rtl="0" eaLnBrk="1" latinLnBrk="0" hangingPunct="1">
              <a:defRPr sz="1000" b="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D0BEE4E4-E047-6A49-BCB9-4D06E7BA237B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A74FB5AA-5B3A-4EAD-9213-63995A700862}"/>
              </a:ext>
            </a:extLst>
          </p:cNvPr>
          <p:cNvSpPr/>
          <p:nvPr userDrawn="1"/>
        </p:nvSpPr>
        <p:spPr>
          <a:xfrm rot="2700000">
            <a:off x="1643593" y="3888097"/>
            <a:ext cx="369974" cy="3699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nb-NO">
              <a:solidFill>
                <a:schemeClr val="bg1"/>
              </a:solidFill>
            </a:endParaRP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B68D5E61-E5AF-43DC-B206-BFB779BED7BA}"/>
              </a:ext>
            </a:extLst>
          </p:cNvPr>
          <p:cNvSpPr/>
          <p:nvPr userDrawn="1"/>
        </p:nvSpPr>
        <p:spPr>
          <a:xfrm rot="2700000">
            <a:off x="4444547" y="3896367"/>
            <a:ext cx="369974" cy="3699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nb-NO">
              <a:solidFill>
                <a:schemeClr val="bg1"/>
              </a:solidFill>
            </a:endParaRP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0D7F5611-50E6-4A28-94F1-718920A514A2}"/>
              </a:ext>
            </a:extLst>
          </p:cNvPr>
          <p:cNvSpPr/>
          <p:nvPr userDrawn="1"/>
        </p:nvSpPr>
        <p:spPr>
          <a:xfrm rot="2700000">
            <a:off x="7245501" y="3888096"/>
            <a:ext cx="369974" cy="3699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nb-NO">
              <a:solidFill>
                <a:schemeClr val="bg1"/>
              </a:solidFill>
            </a:endParaRP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A115F517-474C-417F-A9C9-1BBC8031373D}"/>
              </a:ext>
            </a:extLst>
          </p:cNvPr>
          <p:cNvSpPr/>
          <p:nvPr userDrawn="1"/>
        </p:nvSpPr>
        <p:spPr>
          <a:xfrm rot="2700000">
            <a:off x="10046456" y="3905323"/>
            <a:ext cx="369974" cy="3699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nb-NO">
              <a:solidFill>
                <a:schemeClr val="bg1"/>
              </a:solidFill>
            </a:endParaRP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DEA17B9E-ECD2-45D7-82A4-A62B8458CE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9580" y="4479707"/>
            <a:ext cx="1778000" cy="968375"/>
          </a:xfrm>
        </p:spPr>
        <p:txBody>
          <a:bodyPr rtlCol="0"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/>
              <a:t>Klikk for å redigere tekststiler i malen</a:t>
            </a:r>
          </a:p>
        </p:txBody>
      </p:sp>
      <p:sp>
        <p:nvSpPr>
          <p:cNvPr id="27" name="Plassholder for tekst 6">
            <a:extLst>
              <a:ext uri="{FF2B5EF4-FFF2-40B4-BE49-F238E27FC236}">
                <a16:creationId xmlns:a16="http://schemas.microsoft.com/office/drawing/2014/main" id="{25A29E50-E978-44FE-8CEB-F196D77305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59582" y="4479707"/>
            <a:ext cx="1778000" cy="968375"/>
          </a:xfrm>
        </p:spPr>
        <p:txBody>
          <a:bodyPr rtlCol="0"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/>
              <a:t>Klikk for å redigere tekststiler i malen</a:t>
            </a:r>
          </a:p>
        </p:txBody>
      </p:sp>
      <p:sp>
        <p:nvSpPr>
          <p:cNvPr id="28" name="Plassholder for tekst 6">
            <a:extLst>
              <a:ext uri="{FF2B5EF4-FFF2-40B4-BE49-F238E27FC236}">
                <a16:creationId xmlns:a16="http://schemas.microsoft.com/office/drawing/2014/main" id="{8D4577E7-545F-4371-889F-E62555D804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49581" y="4479707"/>
            <a:ext cx="1778000" cy="968375"/>
          </a:xfrm>
        </p:spPr>
        <p:txBody>
          <a:bodyPr rtlCol="0"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/>
              <a:t>Klikk for å redigere tekststiler i malen</a:t>
            </a:r>
          </a:p>
        </p:txBody>
      </p:sp>
      <p:sp>
        <p:nvSpPr>
          <p:cNvPr id="29" name="Plassholder for tekst 6">
            <a:extLst>
              <a:ext uri="{FF2B5EF4-FFF2-40B4-BE49-F238E27FC236}">
                <a16:creationId xmlns:a16="http://schemas.microsoft.com/office/drawing/2014/main" id="{D9A6870C-C704-4753-A1A9-A166E0536B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369582" y="4479707"/>
            <a:ext cx="1778000" cy="968375"/>
          </a:xfrm>
        </p:spPr>
        <p:txBody>
          <a:bodyPr rtlCol="0"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/>
              <a:t>Klikk for å redigere tekststiler i malen</a:t>
            </a:r>
          </a:p>
        </p:txBody>
      </p:sp>
      <p:sp>
        <p:nvSpPr>
          <p:cNvPr id="44" name="Plassholder for bilde 43">
            <a:extLst>
              <a:ext uri="{FF2B5EF4-FFF2-40B4-BE49-F238E27FC236}">
                <a16:creationId xmlns:a16="http://schemas.microsoft.com/office/drawing/2014/main" id="{9CDF4A43-B8E9-4386-A812-A9A066727D5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727767" y="1649783"/>
            <a:ext cx="1909763" cy="2205943"/>
          </a:xfrm>
          <a:custGeom>
            <a:avLst/>
            <a:gdLst>
              <a:gd name="connsiteX0" fmla="*/ 954991 w 1909763"/>
              <a:gd name="connsiteY0" fmla="*/ 0 h 2205943"/>
              <a:gd name="connsiteX1" fmla="*/ 1909763 w 1909763"/>
              <a:gd name="connsiteY1" fmla="*/ 551271 h 2205943"/>
              <a:gd name="connsiteX2" fmla="*/ 1909763 w 1909763"/>
              <a:gd name="connsiteY2" fmla="*/ 1654672 h 2205943"/>
              <a:gd name="connsiteX3" fmla="*/ 954991 w 1909763"/>
              <a:gd name="connsiteY3" fmla="*/ 2205943 h 2205943"/>
              <a:gd name="connsiteX4" fmla="*/ 0 w 1909763"/>
              <a:gd name="connsiteY4" fmla="*/ 1654545 h 2205943"/>
              <a:gd name="connsiteX5" fmla="*/ 0 w 1909763"/>
              <a:gd name="connsiteY5" fmla="*/ 551398 h 2205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09763" h="2205943">
                <a:moveTo>
                  <a:pt x="954991" y="0"/>
                </a:moveTo>
                <a:lnTo>
                  <a:pt x="1909763" y="551271"/>
                </a:lnTo>
                <a:lnTo>
                  <a:pt x="1909763" y="1654672"/>
                </a:lnTo>
                <a:lnTo>
                  <a:pt x="954991" y="2205943"/>
                </a:lnTo>
                <a:lnTo>
                  <a:pt x="0" y="1654545"/>
                </a:lnTo>
                <a:lnTo>
                  <a:pt x="0" y="551398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pPr rtl="0"/>
            <a:endParaRPr lang="nb-NO"/>
          </a:p>
        </p:txBody>
      </p:sp>
      <p:sp>
        <p:nvSpPr>
          <p:cNvPr id="45" name="Plassholder for bilde 44">
            <a:extLst>
              <a:ext uri="{FF2B5EF4-FFF2-40B4-BE49-F238E27FC236}">
                <a16:creationId xmlns:a16="http://schemas.microsoft.com/office/drawing/2014/main" id="{5B1351DB-1584-4322-AD1D-2DA93870A3F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303700" y="1649783"/>
            <a:ext cx="1909763" cy="2205943"/>
          </a:xfrm>
          <a:custGeom>
            <a:avLst/>
            <a:gdLst>
              <a:gd name="connsiteX0" fmla="*/ 954991 w 1909763"/>
              <a:gd name="connsiteY0" fmla="*/ 0 h 2205943"/>
              <a:gd name="connsiteX1" fmla="*/ 1909763 w 1909763"/>
              <a:gd name="connsiteY1" fmla="*/ 551271 h 2205943"/>
              <a:gd name="connsiteX2" fmla="*/ 1909763 w 1909763"/>
              <a:gd name="connsiteY2" fmla="*/ 1654672 h 2205943"/>
              <a:gd name="connsiteX3" fmla="*/ 954991 w 1909763"/>
              <a:gd name="connsiteY3" fmla="*/ 2205943 h 2205943"/>
              <a:gd name="connsiteX4" fmla="*/ 0 w 1909763"/>
              <a:gd name="connsiteY4" fmla="*/ 1654545 h 2205943"/>
              <a:gd name="connsiteX5" fmla="*/ 0 w 1909763"/>
              <a:gd name="connsiteY5" fmla="*/ 551398 h 2205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09763" h="2205943">
                <a:moveTo>
                  <a:pt x="954991" y="0"/>
                </a:moveTo>
                <a:lnTo>
                  <a:pt x="1909763" y="551271"/>
                </a:lnTo>
                <a:lnTo>
                  <a:pt x="1909763" y="1654672"/>
                </a:lnTo>
                <a:lnTo>
                  <a:pt x="954991" y="2205943"/>
                </a:lnTo>
                <a:lnTo>
                  <a:pt x="0" y="1654545"/>
                </a:lnTo>
                <a:lnTo>
                  <a:pt x="0" y="551398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pPr rtl="0"/>
            <a:endParaRPr lang="nb-NO"/>
          </a:p>
        </p:txBody>
      </p:sp>
      <p:sp>
        <p:nvSpPr>
          <p:cNvPr id="46" name="Plassholder for bilde 45">
            <a:extLst>
              <a:ext uri="{FF2B5EF4-FFF2-40B4-BE49-F238E27FC236}">
                <a16:creationId xmlns:a16="http://schemas.microsoft.com/office/drawing/2014/main" id="{1C6D9DE1-376B-4CB9-8944-F6538634048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515734" y="1649783"/>
            <a:ext cx="1909763" cy="2205943"/>
          </a:xfrm>
          <a:custGeom>
            <a:avLst/>
            <a:gdLst>
              <a:gd name="connsiteX0" fmla="*/ 954991 w 1909763"/>
              <a:gd name="connsiteY0" fmla="*/ 0 h 2205943"/>
              <a:gd name="connsiteX1" fmla="*/ 1909763 w 1909763"/>
              <a:gd name="connsiteY1" fmla="*/ 551271 h 2205943"/>
              <a:gd name="connsiteX2" fmla="*/ 1909763 w 1909763"/>
              <a:gd name="connsiteY2" fmla="*/ 1654672 h 2205943"/>
              <a:gd name="connsiteX3" fmla="*/ 954991 w 1909763"/>
              <a:gd name="connsiteY3" fmla="*/ 2205943 h 2205943"/>
              <a:gd name="connsiteX4" fmla="*/ 0 w 1909763"/>
              <a:gd name="connsiteY4" fmla="*/ 1654545 h 2205943"/>
              <a:gd name="connsiteX5" fmla="*/ 0 w 1909763"/>
              <a:gd name="connsiteY5" fmla="*/ 551398 h 2205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09763" h="2205943">
                <a:moveTo>
                  <a:pt x="954991" y="0"/>
                </a:moveTo>
                <a:lnTo>
                  <a:pt x="1909763" y="551271"/>
                </a:lnTo>
                <a:lnTo>
                  <a:pt x="1909763" y="1654672"/>
                </a:lnTo>
                <a:lnTo>
                  <a:pt x="954991" y="2205943"/>
                </a:lnTo>
                <a:lnTo>
                  <a:pt x="0" y="1654545"/>
                </a:lnTo>
                <a:lnTo>
                  <a:pt x="0" y="551398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pPr rtl="0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729022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 spalte blå fokusfelt med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ssholder for bilde 39">
            <a:extLst>
              <a:ext uri="{FF2B5EF4-FFF2-40B4-BE49-F238E27FC236}">
                <a16:creationId xmlns:a16="http://schemas.microsoft.com/office/drawing/2014/main" id="{7D7A7C5E-3A34-458C-A73F-708C592BAC3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39800" y="1649783"/>
            <a:ext cx="1909763" cy="2205943"/>
          </a:xfrm>
          <a:custGeom>
            <a:avLst/>
            <a:gdLst>
              <a:gd name="connsiteX0" fmla="*/ 954991 w 1909763"/>
              <a:gd name="connsiteY0" fmla="*/ 0 h 2205943"/>
              <a:gd name="connsiteX1" fmla="*/ 1909763 w 1909763"/>
              <a:gd name="connsiteY1" fmla="*/ 551271 h 2205943"/>
              <a:gd name="connsiteX2" fmla="*/ 1909763 w 1909763"/>
              <a:gd name="connsiteY2" fmla="*/ 1654672 h 2205943"/>
              <a:gd name="connsiteX3" fmla="*/ 954991 w 1909763"/>
              <a:gd name="connsiteY3" fmla="*/ 2205943 h 2205943"/>
              <a:gd name="connsiteX4" fmla="*/ 0 w 1909763"/>
              <a:gd name="connsiteY4" fmla="*/ 1654545 h 2205943"/>
              <a:gd name="connsiteX5" fmla="*/ 0 w 1909763"/>
              <a:gd name="connsiteY5" fmla="*/ 551398 h 2205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09763" h="2205943">
                <a:moveTo>
                  <a:pt x="954991" y="0"/>
                </a:moveTo>
                <a:lnTo>
                  <a:pt x="1909763" y="551271"/>
                </a:lnTo>
                <a:lnTo>
                  <a:pt x="1909763" y="1654672"/>
                </a:lnTo>
                <a:lnTo>
                  <a:pt x="954991" y="2205943"/>
                </a:lnTo>
                <a:lnTo>
                  <a:pt x="0" y="1654545"/>
                </a:lnTo>
                <a:lnTo>
                  <a:pt x="0" y="551398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pPr rtl="0"/>
            <a:endParaRPr lang="nb-NO"/>
          </a:p>
        </p:txBody>
      </p:sp>
      <p:grpSp>
        <p:nvGrpSpPr>
          <p:cNvPr id="12" name="Gruppe 11"/>
          <p:cNvGrpSpPr>
            <a:grpSpLocks noChangeAspect="1"/>
          </p:cNvGrpSpPr>
          <p:nvPr userDrawn="1"/>
        </p:nvGrpSpPr>
        <p:grpSpPr>
          <a:xfrm>
            <a:off x="279820" y="6504062"/>
            <a:ext cx="250360" cy="218504"/>
            <a:chOff x="5122863" y="2579688"/>
            <a:chExt cx="1946276" cy="1698625"/>
          </a:xfrm>
          <a:solidFill>
            <a:schemeClr val="bg2"/>
          </a:solidFill>
        </p:grpSpPr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5122863" y="2579688"/>
              <a:ext cx="554038" cy="747713"/>
            </a:xfrm>
            <a:custGeom>
              <a:avLst/>
              <a:gdLst>
                <a:gd name="T0" fmla="*/ 164 w 349"/>
                <a:gd name="T1" fmla="*/ 0 h 471"/>
                <a:gd name="T2" fmla="*/ 0 w 349"/>
                <a:gd name="T3" fmla="*/ 0 h 471"/>
                <a:gd name="T4" fmla="*/ 271 w 349"/>
                <a:gd name="T5" fmla="*/ 471 h 471"/>
                <a:gd name="T6" fmla="*/ 349 w 349"/>
                <a:gd name="T7" fmla="*/ 328 h 471"/>
                <a:gd name="T8" fmla="*/ 164 w 349"/>
                <a:gd name="T9" fmla="*/ 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471">
                  <a:moveTo>
                    <a:pt x="164" y="0"/>
                  </a:moveTo>
                  <a:lnTo>
                    <a:pt x="0" y="0"/>
                  </a:lnTo>
                  <a:lnTo>
                    <a:pt x="271" y="471"/>
                  </a:lnTo>
                  <a:lnTo>
                    <a:pt x="349" y="328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b-NO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5756276" y="2579688"/>
              <a:ext cx="1312863" cy="1698625"/>
            </a:xfrm>
            <a:custGeom>
              <a:avLst/>
              <a:gdLst>
                <a:gd name="T0" fmla="*/ 406 w 827"/>
                <a:gd name="T1" fmla="*/ 0 h 1070"/>
                <a:gd name="T2" fmla="*/ 86 w 827"/>
                <a:gd name="T3" fmla="*/ 564 h 1070"/>
                <a:gd name="T4" fmla="*/ 0 w 827"/>
                <a:gd name="T5" fmla="*/ 699 h 1070"/>
                <a:gd name="T6" fmla="*/ 214 w 827"/>
                <a:gd name="T7" fmla="*/ 1070 h 1070"/>
                <a:gd name="T8" fmla="*/ 827 w 827"/>
                <a:gd name="T9" fmla="*/ 0 h 1070"/>
                <a:gd name="T10" fmla="*/ 406 w 827"/>
                <a:gd name="T11" fmla="*/ 0 h 1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1070">
                  <a:moveTo>
                    <a:pt x="406" y="0"/>
                  </a:moveTo>
                  <a:lnTo>
                    <a:pt x="86" y="564"/>
                  </a:lnTo>
                  <a:lnTo>
                    <a:pt x="0" y="699"/>
                  </a:lnTo>
                  <a:lnTo>
                    <a:pt x="214" y="1070"/>
                  </a:lnTo>
                  <a:lnTo>
                    <a:pt x="827" y="0"/>
                  </a:lnTo>
                  <a:lnTo>
                    <a:pt x="40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b-NO"/>
            </a:p>
          </p:txBody>
        </p:sp>
      </p:grp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9976" y="-2081"/>
            <a:ext cx="10926000" cy="135000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r>
              <a:rPr lang="en-gb"/>
              <a:t>Klikk for å redigere tittelstil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D0BEE4E4-E047-6A49-BCB9-4D06E7BA237B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BFDCA8A7-DBDC-4932-9E8D-FAD81293B316}"/>
              </a:ext>
            </a:extLst>
          </p:cNvPr>
          <p:cNvSpPr/>
          <p:nvPr userDrawn="1"/>
        </p:nvSpPr>
        <p:spPr>
          <a:xfrm>
            <a:off x="-3913" y="4099389"/>
            <a:ext cx="12192000" cy="2756665"/>
          </a:xfrm>
          <a:prstGeom prst="rect">
            <a:avLst/>
          </a:prstGeom>
          <a:solidFill>
            <a:srgbClr val="0094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nb-NO"/>
          </a:p>
        </p:txBody>
      </p:sp>
      <p:sp>
        <p:nvSpPr>
          <p:cNvPr id="11" name="Plassholder for lysbildenummer 5">
            <a:extLst>
              <a:ext uri="{FF2B5EF4-FFF2-40B4-BE49-F238E27FC236}">
                <a16:creationId xmlns:a16="http://schemas.microsoft.com/office/drawing/2014/main" id="{029FCA96-7E64-4B52-BBBB-D3C861225962}"/>
              </a:ext>
            </a:extLst>
          </p:cNvPr>
          <p:cNvSpPr>
            <a:spLocks noGrp="1"/>
          </p:cNvSpPr>
          <p:nvPr userDrawn="1"/>
        </p:nvSpPr>
        <p:spPr>
          <a:xfrm>
            <a:off x="11738087" y="6400069"/>
            <a:ext cx="450000" cy="450000"/>
          </a:xfrm>
          <a:prstGeom prst="rect">
            <a:avLst/>
          </a:prstGeom>
        </p:spPr>
        <p:txBody>
          <a:bodyPr lIns="0" tIns="0" rIns="0" bIns="0" rtlCol="0" anchor="ctr" anchorCtr="0"/>
          <a:lstStyle>
            <a:defPPr>
              <a:defRPr lang="nb-NO"/>
            </a:defPPr>
            <a:lvl1pPr marL="0" algn="ctr" defTabSz="914400" rtl="0" eaLnBrk="1" latinLnBrk="0" hangingPunct="1">
              <a:defRPr sz="1000" b="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D0BEE4E4-E047-6A49-BCB9-4D06E7BA237B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A74FB5AA-5B3A-4EAD-9213-63995A700862}"/>
              </a:ext>
            </a:extLst>
          </p:cNvPr>
          <p:cNvSpPr/>
          <p:nvPr userDrawn="1"/>
        </p:nvSpPr>
        <p:spPr>
          <a:xfrm rot="2700000">
            <a:off x="1643593" y="3888097"/>
            <a:ext cx="369974" cy="3699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nb-NO">
              <a:solidFill>
                <a:schemeClr val="bg1"/>
              </a:solidFill>
            </a:endParaRP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B68D5E61-E5AF-43DC-B206-BFB779BED7BA}"/>
              </a:ext>
            </a:extLst>
          </p:cNvPr>
          <p:cNvSpPr/>
          <p:nvPr userDrawn="1"/>
        </p:nvSpPr>
        <p:spPr>
          <a:xfrm rot="2700000">
            <a:off x="4444547" y="3896367"/>
            <a:ext cx="369974" cy="3699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nb-NO">
              <a:solidFill>
                <a:schemeClr val="bg1"/>
              </a:solidFill>
            </a:endParaRP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0D7F5611-50E6-4A28-94F1-718920A514A2}"/>
              </a:ext>
            </a:extLst>
          </p:cNvPr>
          <p:cNvSpPr/>
          <p:nvPr userDrawn="1"/>
        </p:nvSpPr>
        <p:spPr>
          <a:xfrm rot="2700000">
            <a:off x="7245501" y="3888096"/>
            <a:ext cx="369974" cy="3699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nb-NO">
              <a:solidFill>
                <a:schemeClr val="bg1"/>
              </a:solidFill>
            </a:endParaRP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A115F517-474C-417F-A9C9-1BBC8031373D}"/>
              </a:ext>
            </a:extLst>
          </p:cNvPr>
          <p:cNvSpPr/>
          <p:nvPr userDrawn="1"/>
        </p:nvSpPr>
        <p:spPr>
          <a:xfrm rot="2700000">
            <a:off x="10046456" y="3905323"/>
            <a:ext cx="369974" cy="3699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nb-NO">
              <a:solidFill>
                <a:schemeClr val="bg1"/>
              </a:solidFill>
            </a:endParaRP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DEA17B9E-ECD2-45D7-82A4-A62B8458CE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9580" y="4479707"/>
            <a:ext cx="1778000" cy="968375"/>
          </a:xfrm>
        </p:spPr>
        <p:txBody>
          <a:bodyPr rtlCol="0"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/>
              <a:t>Klikk for å redigere tekststiler i malen</a:t>
            </a:r>
          </a:p>
        </p:txBody>
      </p:sp>
      <p:sp>
        <p:nvSpPr>
          <p:cNvPr id="27" name="Plassholder for tekst 6">
            <a:extLst>
              <a:ext uri="{FF2B5EF4-FFF2-40B4-BE49-F238E27FC236}">
                <a16:creationId xmlns:a16="http://schemas.microsoft.com/office/drawing/2014/main" id="{25A29E50-E978-44FE-8CEB-F196D77305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59582" y="4479707"/>
            <a:ext cx="1778000" cy="968375"/>
          </a:xfrm>
        </p:spPr>
        <p:txBody>
          <a:bodyPr rtlCol="0"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/>
              <a:t>Klikk for å redigere tekststiler i malen</a:t>
            </a:r>
          </a:p>
        </p:txBody>
      </p:sp>
      <p:sp>
        <p:nvSpPr>
          <p:cNvPr id="28" name="Plassholder for tekst 6">
            <a:extLst>
              <a:ext uri="{FF2B5EF4-FFF2-40B4-BE49-F238E27FC236}">
                <a16:creationId xmlns:a16="http://schemas.microsoft.com/office/drawing/2014/main" id="{8D4577E7-545F-4371-889F-E62555D804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49581" y="4479707"/>
            <a:ext cx="1778000" cy="968375"/>
          </a:xfrm>
        </p:spPr>
        <p:txBody>
          <a:bodyPr rtlCol="0"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/>
              <a:t>Klikk for å redigere tekststiler i malen</a:t>
            </a:r>
          </a:p>
        </p:txBody>
      </p:sp>
      <p:sp>
        <p:nvSpPr>
          <p:cNvPr id="29" name="Plassholder for tekst 6">
            <a:extLst>
              <a:ext uri="{FF2B5EF4-FFF2-40B4-BE49-F238E27FC236}">
                <a16:creationId xmlns:a16="http://schemas.microsoft.com/office/drawing/2014/main" id="{D9A6870C-C704-4753-A1A9-A166E0536B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369582" y="4479707"/>
            <a:ext cx="1778000" cy="968375"/>
          </a:xfrm>
        </p:spPr>
        <p:txBody>
          <a:bodyPr rtlCol="0"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/>
              <a:t>Klikk for å redigere tekststiler i malen</a:t>
            </a:r>
          </a:p>
        </p:txBody>
      </p:sp>
      <p:sp>
        <p:nvSpPr>
          <p:cNvPr id="44" name="Plassholder for bilde 43">
            <a:extLst>
              <a:ext uri="{FF2B5EF4-FFF2-40B4-BE49-F238E27FC236}">
                <a16:creationId xmlns:a16="http://schemas.microsoft.com/office/drawing/2014/main" id="{9CDF4A43-B8E9-4386-A812-A9A066727D5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727767" y="1649783"/>
            <a:ext cx="1909763" cy="2205943"/>
          </a:xfrm>
          <a:custGeom>
            <a:avLst/>
            <a:gdLst>
              <a:gd name="connsiteX0" fmla="*/ 954991 w 1909763"/>
              <a:gd name="connsiteY0" fmla="*/ 0 h 2205943"/>
              <a:gd name="connsiteX1" fmla="*/ 1909763 w 1909763"/>
              <a:gd name="connsiteY1" fmla="*/ 551271 h 2205943"/>
              <a:gd name="connsiteX2" fmla="*/ 1909763 w 1909763"/>
              <a:gd name="connsiteY2" fmla="*/ 1654672 h 2205943"/>
              <a:gd name="connsiteX3" fmla="*/ 954991 w 1909763"/>
              <a:gd name="connsiteY3" fmla="*/ 2205943 h 2205943"/>
              <a:gd name="connsiteX4" fmla="*/ 0 w 1909763"/>
              <a:gd name="connsiteY4" fmla="*/ 1654545 h 2205943"/>
              <a:gd name="connsiteX5" fmla="*/ 0 w 1909763"/>
              <a:gd name="connsiteY5" fmla="*/ 551398 h 2205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09763" h="2205943">
                <a:moveTo>
                  <a:pt x="954991" y="0"/>
                </a:moveTo>
                <a:lnTo>
                  <a:pt x="1909763" y="551271"/>
                </a:lnTo>
                <a:lnTo>
                  <a:pt x="1909763" y="1654672"/>
                </a:lnTo>
                <a:lnTo>
                  <a:pt x="954991" y="2205943"/>
                </a:lnTo>
                <a:lnTo>
                  <a:pt x="0" y="1654545"/>
                </a:lnTo>
                <a:lnTo>
                  <a:pt x="0" y="551398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pPr rtl="0"/>
            <a:endParaRPr lang="nb-NO"/>
          </a:p>
        </p:txBody>
      </p:sp>
      <p:sp>
        <p:nvSpPr>
          <p:cNvPr id="45" name="Plassholder for bilde 44">
            <a:extLst>
              <a:ext uri="{FF2B5EF4-FFF2-40B4-BE49-F238E27FC236}">
                <a16:creationId xmlns:a16="http://schemas.microsoft.com/office/drawing/2014/main" id="{5B1351DB-1584-4322-AD1D-2DA93870A3F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303700" y="1649783"/>
            <a:ext cx="1909763" cy="2205943"/>
          </a:xfrm>
          <a:custGeom>
            <a:avLst/>
            <a:gdLst>
              <a:gd name="connsiteX0" fmla="*/ 954991 w 1909763"/>
              <a:gd name="connsiteY0" fmla="*/ 0 h 2205943"/>
              <a:gd name="connsiteX1" fmla="*/ 1909763 w 1909763"/>
              <a:gd name="connsiteY1" fmla="*/ 551271 h 2205943"/>
              <a:gd name="connsiteX2" fmla="*/ 1909763 w 1909763"/>
              <a:gd name="connsiteY2" fmla="*/ 1654672 h 2205943"/>
              <a:gd name="connsiteX3" fmla="*/ 954991 w 1909763"/>
              <a:gd name="connsiteY3" fmla="*/ 2205943 h 2205943"/>
              <a:gd name="connsiteX4" fmla="*/ 0 w 1909763"/>
              <a:gd name="connsiteY4" fmla="*/ 1654545 h 2205943"/>
              <a:gd name="connsiteX5" fmla="*/ 0 w 1909763"/>
              <a:gd name="connsiteY5" fmla="*/ 551398 h 2205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09763" h="2205943">
                <a:moveTo>
                  <a:pt x="954991" y="0"/>
                </a:moveTo>
                <a:lnTo>
                  <a:pt x="1909763" y="551271"/>
                </a:lnTo>
                <a:lnTo>
                  <a:pt x="1909763" y="1654672"/>
                </a:lnTo>
                <a:lnTo>
                  <a:pt x="954991" y="2205943"/>
                </a:lnTo>
                <a:lnTo>
                  <a:pt x="0" y="1654545"/>
                </a:lnTo>
                <a:lnTo>
                  <a:pt x="0" y="551398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pPr rtl="0"/>
            <a:endParaRPr lang="nb-NO"/>
          </a:p>
        </p:txBody>
      </p:sp>
      <p:sp>
        <p:nvSpPr>
          <p:cNvPr id="46" name="Plassholder for bilde 45">
            <a:extLst>
              <a:ext uri="{FF2B5EF4-FFF2-40B4-BE49-F238E27FC236}">
                <a16:creationId xmlns:a16="http://schemas.microsoft.com/office/drawing/2014/main" id="{1C6D9DE1-376B-4CB9-8944-F6538634048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515734" y="1649783"/>
            <a:ext cx="1909763" cy="2205943"/>
          </a:xfrm>
          <a:custGeom>
            <a:avLst/>
            <a:gdLst>
              <a:gd name="connsiteX0" fmla="*/ 954991 w 1909763"/>
              <a:gd name="connsiteY0" fmla="*/ 0 h 2205943"/>
              <a:gd name="connsiteX1" fmla="*/ 1909763 w 1909763"/>
              <a:gd name="connsiteY1" fmla="*/ 551271 h 2205943"/>
              <a:gd name="connsiteX2" fmla="*/ 1909763 w 1909763"/>
              <a:gd name="connsiteY2" fmla="*/ 1654672 h 2205943"/>
              <a:gd name="connsiteX3" fmla="*/ 954991 w 1909763"/>
              <a:gd name="connsiteY3" fmla="*/ 2205943 h 2205943"/>
              <a:gd name="connsiteX4" fmla="*/ 0 w 1909763"/>
              <a:gd name="connsiteY4" fmla="*/ 1654545 h 2205943"/>
              <a:gd name="connsiteX5" fmla="*/ 0 w 1909763"/>
              <a:gd name="connsiteY5" fmla="*/ 551398 h 2205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09763" h="2205943">
                <a:moveTo>
                  <a:pt x="954991" y="0"/>
                </a:moveTo>
                <a:lnTo>
                  <a:pt x="1909763" y="551271"/>
                </a:lnTo>
                <a:lnTo>
                  <a:pt x="1909763" y="1654672"/>
                </a:lnTo>
                <a:lnTo>
                  <a:pt x="954991" y="2205943"/>
                </a:lnTo>
                <a:lnTo>
                  <a:pt x="0" y="1654545"/>
                </a:lnTo>
                <a:lnTo>
                  <a:pt x="0" y="551398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pPr rtl="0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217739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 spalte blå fokusfelt med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ssholder for bilde 39">
            <a:extLst>
              <a:ext uri="{FF2B5EF4-FFF2-40B4-BE49-F238E27FC236}">
                <a16:creationId xmlns:a16="http://schemas.microsoft.com/office/drawing/2014/main" id="{7D7A7C5E-3A34-458C-A73F-708C592BAC3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39800" y="1649783"/>
            <a:ext cx="1909763" cy="2205943"/>
          </a:xfrm>
          <a:custGeom>
            <a:avLst/>
            <a:gdLst>
              <a:gd name="connsiteX0" fmla="*/ 954991 w 1909763"/>
              <a:gd name="connsiteY0" fmla="*/ 0 h 2205943"/>
              <a:gd name="connsiteX1" fmla="*/ 1909763 w 1909763"/>
              <a:gd name="connsiteY1" fmla="*/ 551271 h 2205943"/>
              <a:gd name="connsiteX2" fmla="*/ 1909763 w 1909763"/>
              <a:gd name="connsiteY2" fmla="*/ 1654672 h 2205943"/>
              <a:gd name="connsiteX3" fmla="*/ 954991 w 1909763"/>
              <a:gd name="connsiteY3" fmla="*/ 2205943 h 2205943"/>
              <a:gd name="connsiteX4" fmla="*/ 0 w 1909763"/>
              <a:gd name="connsiteY4" fmla="*/ 1654545 h 2205943"/>
              <a:gd name="connsiteX5" fmla="*/ 0 w 1909763"/>
              <a:gd name="connsiteY5" fmla="*/ 551398 h 2205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09763" h="2205943">
                <a:moveTo>
                  <a:pt x="954991" y="0"/>
                </a:moveTo>
                <a:lnTo>
                  <a:pt x="1909763" y="551271"/>
                </a:lnTo>
                <a:lnTo>
                  <a:pt x="1909763" y="1654672"/>
                </a:lnTo>
                <a:lnTo>
                  <a:pt x="954991" y="2205943"/>
                </a:lnTo>
                <a:lnTo>
                  <a:pt x="0" y="1654545"/>
                </a:lnTo>
                <a:lnTo>
                  <a:pt x="0" y="551398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pPr rtl="0"/>
            <a:endParaRPr lang="nb-NO"/>
          </a:p>
        </p:txBody>
      </p:sp>
      <p:grpSp>
        <p:nvGrpSpPr>
          <p:cNvPr id="12" name="Gruppe 11"/>
          <p:cNvGrpSpPr>
            <a:grpSpLocks noChangeAspect="1"/>
          </p:cNvGrpSpPr>
          <p:nvPr userDrawn="1"/>
        </p:nvGrpSpPr>
        <p:grpSpPr>
          <a:xfrm>
            <a:off x="279820" y="6504062"/>
            <a:ext cx="250360" cy="218504"/>
            <a:chOff x="5122863" y="2579688"/>
            <a:chExt cx="1946276" cy="1698625"/>
          </a:xfrm>
          <a:solidFill>
            <a:schemeClr val="bg2"/>
          </a:solidFill>
        </p:grpSpPr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5122863" y="2579688"/>
              <a:ext cx="554038" cy="747713"/>
            </a:xfrm>
            <a:custGeom>
              <a:avLst/>
              <a:gdLst>
                <a:gd name="T0" fmla="*/ 164 w 349"/>
                <a:gd name="T1" fmla="*/ 0 h 471"/>
                <a:gd name="T2" fmla="*/ 0 w 349"/>
                <a:gd name="T3" fmla="*/ 0 h 471"/>
                <a:gd name="T4" fmla="*/ 271 w 349"/>
                <a:gd name="T5" fmla="*/ 471 h 471"/>
                <a:gd name="T6" fmla="*/ 349 w 349"/>
                <a:gd name="T7" fmla="*/ 328 h 471"/>
                <a:gd name="T8" fmla="*/ 164 w 349"/>
                <a:gd name="T9" fmla="*/ 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471">
                  <a:moveTo>
                    <a:pt x="164" y="0"/>
                  </a:moveTo>
                  <a:lnTo>
                    <a:pt x="0" y="0"/>
                  </a:lnTo>
                  <a:lnTo>
                    <a:pt x="271" y="471"/>
                  </a:lnTo>
                  <a:lnTo>
                    <a:pt x="349" y="328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b-NO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5756276" y="2579688"/>
              <a:ext cx="1312863" cy="1698625"/>
            </a:xfrm>
            <a:custGeom>
              <a:avLst/>
              <a:gdLst>
                <a:gd name="T0" fmla="*/ 406 w 827"/>
                <a:gd name="T1" fmla="*/ 0 h 1070"/>
                <a:gd name="T2" fmla="*/ 86 w 827"/>
                <a:gd name="T3" fmla="*/ 564 h 1070"/>
                <a:gd name="T4" fmla="*/ 0 w 827"/>
                <a:gd name="T5" fmla="*/ 699 h 1070"/>
                <a:gd name="T6" fmla="*/ 214 w 827"/>
                <a:gd name="T7" fmla="*/ 1070 h 1070"/>
                <a:gd name="T8" fmla="*/ 827 w 827"/>
                <a:gd name="T9" fmla="*/ 0 h 1070"/>
                <a:gd name="T10" fmla="*/ 406 w 827"/>
                <a:gd name="T11" fmla="*/ 0 h 1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1070">
                  <a:moveTo>
                    <a:pt x="406" y="0"/>
                  </a:moveTo>
                  <a:lnTo>
                    <a:pt x="86" y="564"/>
                  </a:lnTo>
                  <a:lnTo>
                    <a:pt x="0" y="699"/>
                  </a:lnTo>
                  <a:lnTo>
                    <a:pt x="214" y="1070"/>
                  </a:lnTo>
                  <a:lnTo>
                    <a:pt x="827" y="0"/>
                  </a:lnTo>
                  <a:lnTo>
                    <a:pt x="40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b-NO"/>
            </a:p>
          </p:txBody>
        </p:sp>
      </p:grp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9976" y="-2081"/>
            <a:ext cx="10926000" cy="135000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r>
              <a:rPr lang="en-gb"/>
              <a:t>Klikk for å redigere tittelstil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D0BEE4E4-E047-6A49-BCB9-4D06E7BA237B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BFDCA8A7-DBDC-4932-9E8D-FAD81293B316}"/>
              </a:ext>
            </a:extLst>
          </p:cNvPr>
          <p:cNvSpPr/>
          <p:nvPr userDrawn="1"/>
        </p:nvSpPr>
        <p:spPr>
          <a:xfrm>
            <a:off x="-3913" y="4099389"/>
            <a:ext cx="12192000" cy="2756665"/>
          </a:xfrm>
          <a:prstGeom prst="rect">
            <a:avLst/>
          </a:prstGeom>
          <a:solidFill>
            <a:srgbClr val="008A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nb-NO"/>
          </a:p>
        </p:txBody>
      </p:sp>
      <p:sp>
        <p:nvSpPr>
          <p:cNvPr id="11" name="Plassholder for lysbildenummer 5">
            <a:extLst>
              <a:ext uri="{FF2B5EF4-FFF2-40B4-BE49-F238E27FC236}">
                <a16:creationId xmlns:a16="http://schemas.microsoft.com/office/drawing/2014/main" id="{029FCA96-7E64-4B52-BBBB-D3C861225962}"/>
              </a:ext>
            </a:extLst>
          </p:cNvPr>
          <p:cNvSpPr>
            <a:spLocks noGrp="1"/>
          </p:cNvSpPr>
          <p:nvPr userDrawn="1"/>
        </p:nvSpPr>
        <p:spPr>
          <a:xfrm>
            <a:off x="11738087" y="6400069"/>
            <a:ext cx="450000" cy="450000"/>
          </a:xfrm>
          <a:prstGeom prst="rect">
            <a:avLst/>
          </a:prstGeom>
        </p:spPr>
        <p:txBody>
          <a:bodyPr lIns="0" tIns="0" rIns="0" bIns="0" rtlCol="0" anchor="ctr" anchorCtr="0"/>
          <a:lstStyle>
            <a:defPPr>
              <a:defRPr lang="nb-NO"/>
            </a:defPPr>
            <a:lvl1pPr marL="0" algn="ctr" defTabSz="914400" rtl="0" eaLnBrk="1" latinLnBrk="0" hangingPunct="1">
              <a:defRPr sz="1000" b="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D0BEE4E4-E047-6A49-BCB9-4D06E7BA237B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A74FB5AA-5B3A-4EAD-9213-63995A700862}"/>
              </a:ext>
            </a:extLst>
          </p:cNvPr>
          <p:cNvSpPr/>
          <p:nvPr userDrawn="1"/>
        </p:nvSpPr>
        <p:spPr>
          <a:xfrm rot="2700000">
            <a:off x="1643593" y="3888097"/>
            <a:ext cx="369974" cy="3699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nb-NO">
              <a:solidFill>
                <a:schemeClr val="bg1"/>
              </a:solidFill>
            </a:endParaRP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B68D5E61-E5AF-43DC-B206-BFB779BED7BA}"/>
              </a:ext>
            </a:extLst>
          </p:cNvPr>
          <p:cNvSpPr/>
          <p:nvPr userDrawn="1"/>
        </p:nvSpPr>
        <p:spPr>
          <a:xfrm rot="2700000">
            <a:off x="4444547" y="3896367"/>
            <a:ext cx="369974" cy="3699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nb-NO">
              <a:solidFill>
                <a:schemeClr val="bg1"/>
              </a:solidFill>
            </a:endParaRP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0D7F5611-50E6-4A28-94F1-718920A514A2}"/>
              </a:ext>
            </a:extLst>
          </p:cNvPr>
          <p:cNvSpPr/>
          <p:nvPr userDrawn="1"/>
        </p:nvSpPr>
        <p:spPr>
          <a:xfrm rot="2700000">
            <a:off x="7245501" y="3888096"/>
            <a:ext cx="369974" cy="3699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nb-NO">
              <a:solidFill>
                <a:schemeClr val="bg1"/>
              </a:solidFill>
            </a:endParaRP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A115F517-474C-417F-A9C9-1BBC8031373D}"/>
              </a:ext>
            </a:extLst>
          </p:cNvPr>
          <p:cNvSpPr/>
          <p:nvPr userDrawn="1"/>
        </p:nvSpPr>
        <p:spPr>
          <a:xfrm rot="2700000">
            <a:off x="10046456" y="3905323"/>
            <a:ext cx="369974" cy="3699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nb-NO">
              <a:solidFill>
                <a:schemeClr val="bg1"/>
              </a:solidFill>
            </a:endParaRP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DEA17B9E-ECD2-45D7-82A4-A62B8458CE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9580" y="4479707"/>
            <a:ext cx="1778000" cy="968375"/>
          </a:xfrm>
        </p:spPr>
        <p:txBody>
          <a:bodyPr rtlCol="0"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/>
              <a:t>Klikk for å redigere tekststiler i malen</a:t>
            </a:r>
          </a:p>
        </p:txBody>
      </p:sp>
      <p:sp>
        <p:nvSpPr>
          <p:cNvPr id="27" name="Plassholder for tekst 6">
            <a:extLst>
              <a:ext uri="{FF2B5EF4-FFF2-40B4-BE49-F238E27FC236}">
                <a16:creationId xmlns:a16="http://schemas.microsoft.com/office/drawing/2014/main" id="{25A29E50-E978-44FE-8CEB-F196D77305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59582" y="4479707"/>
            <a:ext cx="1778000" cy="968375"/>
          </a:xfrm>
        </p:spPr>
        <p:txBody>
          <a:bodyPr rtlCol="0"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/>
              <a:t>Klikk for å redigere tekststiler i malen</a:t>
            </a:r>
          </a:p>
        </p:txBody>
      </p:sp>
      <p:sp>
        <p:nvSpPr>
          <p:cNvPr id="28" name="Plassholder for tekst 6">
            <a:extLst>
              <a:ext uri="{FF2B5EF4-FFF2-40B4-BE49-F238E27FC236}">
                <a16:creationId xmlns:a16="http://schemas.microsoft.com/office/drawing/2014/main" id="{8D4577E7-545F-4371-889F-E62555D804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49581" y="4479707"/>
            <a:ext cx="1778000" cy="968375"/>
          </a:xfrm>
        </p:spPr>
        <p:txBody>
          <a:bodyPr rtlCol="0"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/>
              <a:t>Klikk for å redigere tekststiler i malen</a:t>
            </a:r>
          </a:p>
        </p:txBody>
      </p:sp>
      <p:sp>
        <p:nvSpPr>
          <p:cNvPr id="29" name="Plassholder for tekst 6">
            <a:extLst>
              <a:ext uri="{FF2B5EF4-FFF2-40B4-BE49-F238E27FC236}">
                <a16:creationId xmlns:a16="http://schemas.microsoft.com/office/drawing/2014/main" id="{D9A6870C-C704-4753-A1A9-A166E0536B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369582" y="4479707"/>
            <a:ext cx="1778000" cy="968375"/>
          </a:xfrm>
        </p:spPr>
        <p:txBody>
          <a:bodyPr rtlCol="0"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/>
              <a:t>Klikk for å redigere tekststiler i malen</a:t>
            </a:r>
          </a:p>
        </p:txBody>
      </p:sp>
      <p:sp>
        <p:nvSpPr>
          <p:cNvPr id="44" name="Plassholder for bilde 43">
            <a:extLst>
              <a:ext uri="{FF2B5EF4-FFF2-40B4-BE49-F238E27FC236}">
                <a16:creationId xmlns:a16="http://schemas.microsoft.com/office/drawing/2014/main" id="{9CDF4A43-B8E9-4386-A812-A9A066727D5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727767" y="1649783"/>
            <a:ext cx="1909763" cy="2205943"/>
          </a:xfrm>
          <a:custGeom>
            <a:avLst/>
            <a:gdLst>
              <a:gd name="connsiteX0" fmla="*/ 954991 w 1909763"/>
              <a:gd name="connsiteY0" fmla="*/ 0 h 2205943"/>
              <a:gd name="connsiteX1" fmla="*/ 1909763 w 1909763"/>
              <a:gd name="connsiteY1" fmla="*/ 551271 h 2205943"/>
              <a:gd name="connsiteX2" fmla="*/ 1909763 w 1909763"/>
              <a:gd name="connsiteY2" fmla="*/ 1654672 h 2205943"/>
              <a:gd name="connsiteX3" fmla="*/ 954991 w 1909763"/>
              <a:gd name="connsiteY3" fmla="*/ 2205943 h 2205943"/>
              <a:gd name="connsiteX4" fmla="*/ 0 w 1909763"/>
              <a:gd name="connsiteY4" fmla="*/ 1654545 h 2205943"/>
              <a:gd name="connsiteX5" fmla="*/ 0 w 1909763"/>
              <a:gd name="connsiteY5" fmla="*/ 551398 h 2205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09763" h="2205943">
                <a:moveTo>
                  <a:pt x="954991" y="0"/>
                </a:moveTo>
                <a:lnTo>
                  <a:pt x="1909763" y="551271"/>
                </a:lnTo>
                <a:lnTo>
                  <a:pt x="1909763" y="1654672"/>
                </a:lnTo>
                <a:lnTo>
                  <a:pt x="954991" y="2205943"/>
                </a:lnTo>
                <a:lnTo>
                  <a:pt x="0" y="1654545"/>
                </a:lnTo>
                <a:lnTo>
                  <a:pt x="0" y="551398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pPr rtl="0"/>
            <a:endParaRPr lang="nb-NO"/>
          </a:p>
        </p:txBody>
      </p:sp>
      <p:sp>
        <p:nvSpPr>
          <p:cNvPr id="45" name="Plassholder for bilde 44">
            <a:extLst>
              <a:ext uri="{FF2B5EF4-FFF2-40B4-BE49-F238E27FC236}">
                <a16:creationId xmlns:a16="http://schemas.microsoft.com/office/drawing/2014/main" id="{5B1351DB-1584-4322-AD1D-2DA93870A3F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303700" y="1649783"/>
            <a:ext cx="1909763" cy="2205943"/>
          </a:xfrm>
          <a:custGeom>
            <a:avLst/>
            <a:gdLst>
              <a:gd name="connsiteX0" fmla="*/ 954991 w 1909763"/>
              <a:gd name="connsiteY0" fmla="*/ 0 h 2205943"/>
              <a:gd name="connsiteX1" fmla="*/ 1909763 w 1909763"/>
              <a:gd name="connsiteY1" fmla="*/ 551271 h 2205943"/>
              <a:gd name="connsiteX2" fmla="*/ 1909763 w 1909763"/>
              <a:gd name="connsiteY2" fmla="*/ 1654672 h 2205943"/>
              <a:gd name="connsiteX3" fmla="*/ 954991 w 1909763"/>
              <a:gd name="connsiteY3" fmla="*/ 2205943 h 2205943"/>
              <a:gd name="connsiteX4" fmla="*/ 0 w 1909763"/>
              <a:gd name="connsiteY4" fmla="*/ 1654545 h 2205943"/>
              <a:gd name="connsiteX5" fmla="*/ 0 w 1909763"/>
              <a:gd name="connsiteY5" fmla="*/ 551398 h 2205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09763" h="2205943">
                <a:moveTo>
                  <a:pt x="954991" y="0"/>
                </a:moveTo>
                <a:lnTo>
                  <a:pt x="1909763" y="551271"/>
                </a:lnTo>
                <a:lnTo>
                  <a:pt x="1909763" y="1654672"/>
                </a:lnTo>
                <a:lnTo>
                  <a:pt x="954991" y="2205943"/>
                </a:lnTo>
                <a:lnTo>
                  <a:pt x="0" y="1654545"/>
                </a:lnTo>
                <a:lnTo>
                  <a:pt x="0" y="551398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pPr rtl="0"/>
            <a:endParaRPr lang="nb-NO"/>
          </a:p>
        </p:txBody>
      </p:sp>
      <p:sp>
        <p:nvSpPr>
          <p:cNvPr id="46" name="Plassholder for bilde 45">
            <a:extLst>
              <a:ext uri="{FF2B5EF4-FFF2-40B4-BE49-F238E27FC236}">
                <a16:creationId xmlns:a16="http://schemas.microsoft.com/office/drawing/2014/main" id="{1C6D9DE1-376B-4CB9-8944-F6538634048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515734" y="1649783"/>
            <a:ext cx="1909763" cy="2205943"/>
          </a:xfrm>
          <a:custGeom>
            <a:avLst/>
            <a:gdLst>
              <a:gd name="connsiteX0" fmla="*/ 954991 w 1909763"/>
              <a:gd name="connsiteY0" fmla="*/ 0 h 2205943"/>
              <a:gd name="connsiteX1" fmla="*/ 1909763 w 1909763"/>
              <a:gd name="connsiteY1" fmla="*/ 551271 h 2205943"/>
              <a:gd name="connsiteX2" fmla="*/ 1909763 w 1909763"/>
              <a:gd name="connsiteY2" fmla="*/ 1654672 h 2205943"/>
              <a:gd name="connsiteX3" fmla="*/ 954991 w 1909763"/>
              <a:gd name="connsiteY3" fmla="*/ 2205943 h 2205943"/>
              <a:gd name="connsiteX4" fmla="*/ 0 w 1909763"/>
              <a:gd name="connsiteY4" fmla="*/ 1654545 h 2205943"/>
              <a:gd name="connsiteX5" fmla="*/ 0 w 1909763"/>
              <a:gd name="connsiteY5" fmla="*/ 551398 h 2205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09763" h="2205943">
                <a:moveTo>
                  <a:pt x="954991" y="0"/>
                </a:moveTo>
                <a:lnTo>
                  <a:pt x="1909763" y="551271"/>
                </a:lnTo>
                <a:lnTo>
                  <a:pt x="1909763" y="1654672"/>
                </a:lnTo>
                <a:lnTo>
                  <a:pt x="954991" y="2205943"/>
                </a:lnTo>
                <a:lnTo>
                  <a:pt x="0" y="1654545"/>
                </a:lnTo>
                <a:lnTo>
                  <a:pt x="0" y="551398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pPr rtl="0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681379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 spalte blå fokusfelt ett fok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e 11"/>
          <p:cNvGrpSpPr>
            <a:grpSpLocks noChangeAspect="1"/>
          </p:cNvGrpSpPr>
          <p:nvPr userDrawn="1"/>
        </p:nvGrpSpPr>
        <p:grpSpPr>
          <a:xfrm>
            <a:off x="279820" y="6504062"/>
            <a:ext cx="250360" cy="218504"/>
            <a:chOff x="5122863" y="2579688"/>
            <a:chExt cx="1946276" cy="1698625"/>
          </a:xfrm>
          <a:solidFill>
            <a:schemeClr val="bg2"/>
          </a:solidFill>
        </p:grpSpPr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5122863" y="2579688"/>
              <a:ext cx="554038" cy="747713"/>
            </a:xfrm>
            <a:custGeom>
              <a:avLst/>
              <a:gdLst>
                <a:gd name="T0" fmla="*/ 164 w 349"/>
                <a:gd name="T1" fmla="*/ 0 h 471"/>
                <a:gd name="T2" fmla="*/ 0 w 349"/>
                <a:gd name="T3" fmla="*/ 0 h 471"/>
                <a:gd name="T4" fmla="*/ 271 w 349"/>
                <a:gd name="T5" fmla="*/ 471 h 471"/>
                <a:gd name="T6" fmla="*/ 349 w 349"/>
                <a:gd name="T7" fmla="*/ 328 h 471"/>
                <a:gd name="T8" fmla="*/ 164 w 349"/>
                <a:gd name="T9" fmla="*/ 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471">
                  <a:moveTo>
                    <a:pt x="164" y="0"/>
                  </a:moveTo>
                  <a:lnTo>
                    <a:pt x="0" y="0"/>
                  </a:lnTo>
                  <a:lnTo>
                    <a:pt x="271" y="471"/>
                  </a:lnTo>
                  <a:lnTo>
                    <a:pt x="349" y="328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b-NO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5756276" y="2579688"/>
              <a:ext cx="1312863" cy="1698625"/>
            </a:xfrm>
            <a:custGeom>
              <a:avLst/>
              <a:gdLst>
                <a:gd name="T0" fmla="*/ 406 w 827"/>
                <a:gd name="T1" fmla="*/ 0 h 1070"/>
                <a:gd name="T2" fmla="*/ 86 w 827"/>
                <a:gd name="T3" fmla="*/ 564 h 1070"/>
                <a:gd name="T4" fmla="*/ 0 w 827"/>
                <a:gd name="T5" fmla="*/ 699 h 1070"/>
                <a:gd name="T6" fmla="*/ 214 w 827"/>
                <a:gd name="T7" fmla="*/ 1070 h 1070"/>
                <a:gd name="T8" fmla="*/ 827 w 827"/>
                <a:gd name="T9" fmla="*/ 0 h 1070"/>
                <a:gd name="T10" fmla="*/ 406 w 827"/>
                <a:gd name="T11" fmla="*/ 0 h 1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1070">
                  <a:moveTo>
                    <a:pt x="406" y="0"/>
                  </a:moveTo>
                  <a:lnTo>
                    <a:pt x="86" y="564"/>
                  </a:lnTo>
                  <a:lnTo>
                    <a:pt x="0" y="699"/>
                  </a:lnTo>
                  <a:lnTo>
                    <a:pt x="214" y="1070"/>
                  </a:lnTo>
                  <a:lnTo>
                    <a:pt x="827" y="0"/>
                  </a:lnTo>
                  <a:lnTo>
                    <a:pt x="40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b-NO"/>
            </a:p>
          </p:txBody>
        </p:sp>
      </p:grp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9976" y="-2081"/>
            <a:ext cx="10926000" cy="135000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r>
              <a:rPr lang="en-gb"/>
              <a:t>Klikk for å redigere tittelstil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D0BEE4E4-E047-6A49-BCB9-4D06E7BA237B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BFDCA8A7-DBDC-4932-9E8D-FAD81293B316}"/>
              </a:ext>
            </a:extLst>
          </p:cNvPr>
          <p:cNvSpPr/>
          <p:nvPr userDrawn="1"/>
        </p:nvSpPr>
        <p:spPr>
          <a:xfrm>
            <a:off x="-3913" y="4093404"/>
            <a:ext cx="12192000" cy="2756665"/>
          </a:xfrm>
          <a:prstGeom prst="rect">
            <a:avLst/>
          </a:prstGeom>
          <a:solidFill>
            <a:srgbClr val="0094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nb-NO"/>
          </a:p>
        </p:txBody>
      </p:sp>
      <p:sp>
        <p:nvSpPr>
          <p:cNvPr id="11" name="Plassholder for lysbildenummer 5">
            <a:extLst>
              <a:ext uri="{FF2B5EF4-FFF2-40B4-BE49-F238E27FC236}">
                <a16:creationId xmlns:a16="http://schemas.microsoft.com/office/drawing/2014/main" id="{029FCA96-7E64-4B52-BBBB-D3C861225962}"/>
              </a:ext>
            </a:extLst>
          </p:cNvPr>
          <p:cNvSpPr>
            <a:spLocks noGrp="1"/>
          </p:cNvSpPr>
          <p:nvPr userDrawn="1"/>
        </p:nvSpPr>
        <p:spPr>
          <a:xfrm>
            <a:off x="11738087" y="6400069"/>
            <a:ext cx="450000" cy="450000"/>
          </a:xfrm>
          <a:prstGeom prst="rect">
            <a:avLst/>
          </a:prstGeom>
        </p:spPr>
        <p:txBody>
          <a:bodyPr lIns="0" tIns="0" rIns="0" bIns="0" rtlCol="0" anchor="ctr" anchorCtr="0"/>
          <a:lstStyle>
            <a:defPPr>
              <a:defRPr lang="nb-NO"/>
            </a:defPPr>
            <a:lvl1pPr marL="0" algn="ctr" defTabSz="914400" rtl="0" eaLnBrk="1" latinLnBrk="0" hangingPunct="1">
              <a:defRPr sz="1000" b="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D0BEE4E4-E047-6A49-BCB9-4D06E7BA237B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A74FB5AA-5B3A-4EAD-9213-63995A700862}"/>
              </a:ext>
            </a:extLst>
          </p:cNvPr>
          <p:cNvSpPr/>
          <p:nvPr userDrawn="1"/>
        </p:nvSpPr>
        <p:spPr>
          <a:xfrm rot="2700000">
            <a:off x="1643593" y="3888097"/>
            <a:ext cx="369974" cy="3699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nb-NO">
              <a:solidFill>
                <a:schemeClr val="bg1"/>
              </a:solidFill>
            </a:endParaRP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DEA17B9E-ECD2-45D7-82A4-A62B8458CE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4778" y="4983503"/>
            <a:ext cx="10796396" cy="968375"/>
          </a:xfrm>
        </p:spPr>
        <p:txBody>
          <a:bodyPr rtlCol="0"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/>
              <a:t>Klikk for å redigere tekststiler i malen</a:t>
            </a:r>
          </a:p>
        </p:txBody>
      </p:sp>
      <p:sp>
        <p:nvSpPr>
          <p:cNvPr id="37" name="Plassholder for innhold 2">
            <a:extLst>
              <a:ext uri="{FF2B5EF4-FFF2-40B4-BE49-F238E27FC236}">
                <a16:creationId xmlns:a16="http://schemas.microsoft.com/office/drawing/2014/main" id="{6BFBACE1-C0F2-4FB9-AC7A-2304E5973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976" y="1354730"/>
            <a:ext cx="5462637" cy="2744659"/>
          </a:xfrm>
          <a:noFill/>
          <a:ln>
            <a:noFill/>
          </a:ln>
        </p:spPr>
        <p:txBody>
          <a:bodyPr lIns="0" tIns="0" rIns="0" bIns="0" rtlCol="0"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2000">
                <a:latin typeface="+mn-lt"/>
              </a:defRPr>
            </a:lvl2pPr>
            <a:lvl3pPr>
              <a:lnSpc>
                <a:spcPct val="100000"/>
              </a:lnSpc>
              <a:defRPr sz="2000">
                <a:latin typeface="+mn-lt"/>
              </a:defRPr>
            </a:lvl3pPr>
            <a:lvl4pPr>
              <a:lnSpc>
                <a:spcPct val="100000"/>
              </a:lnSpc>
              <a:defRPr sz="2000">
                <a:latin typeface="+mn-lt"/>
              </a:defRPr>
            </a:lvl4pPr>
            <a:lvl5pPr>
              <a:lnSpc>
                <a:spcPct val="100000"/>
              </a:lnSpc>
              <a:defRPr sz="2000">
                <a:latin typeface="+mn-lt"/>
              </a:defRPr>
            </a:lvl5pPr>
          </a:lstStyle>
          <a:p>
            <a:pPr lvl="0" rtl="0"/>
            <a:r>
              <a:rPr lang="en-gb"/>
              <a:t>Rediger tekststiler i malen</a:t>
            </a:r>
          </a:p>
          <a:p>
            <a:pPr lvl="1" rtl="0"/>
            <a:r>
              <a:rPr lang="en-gb"/>
              <a:t>Andre nivå</a:t>
            </a:r>
          </a:p>
          <a:p>
            <a:pPr lvl="2" rtl="0"/>
            <a:r>
              <a:rPr lang="en-gb"/>
              <a:t>Tredje nivå</a:t>
            </a:r>
          </a:p>
          <a:p>
            <a:pPr lvl="3" rtl="0"/>
            <a:r>
              <a:rPr lang="en-gb"/>
              <a:t>Fjerde nivå</a:t>
            </a:r>
          </a:p>
          <a:p>
            <a:pPr lvl="4" rtl="0"/>
            <a:r>
              <a:rPr lang="en-gb"/>
              <a:t>Femte nivå</a:t>
            </a:r>
          </a:p>
        </p:txBody>
      </p:sp>
      <p:sp>
        <p:nvSpPr>
          <p:cNvPr id="21" name="Plassholder for innhold 2">
            <a:extLst>
              <a:ext uri="{FF2B5EF4-FFF2-40B4-BE49-F238E27FC236}">
                <a16:creationId xmlns:a16="http://schemas.microsoft.com/office/drawing/2014/main" id="{DF5504D8-1490-43DE-A101-64406EB19B0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2571" y="1354730"/>
            <a:ext cx="5462637" cy="2744659"/>
          </a:xfrm>
          <a:noFill/>
          <a:ln>
            <a:noFill/>
          </a:ln>
        </p:spPr>
        <p:txBody>
          <a:bodyPr lIns="0" tIns="0" rIns="0" bIns="0" rtlCol="0"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2000">
                <a:latin typeface="+mn-lt"/>
              </a:defRPr>
            </a:lvl2pPr>
            <a:lvl3pPr>
              <a:lnSpc>
                <a:spcPct val="100000"/>
              </a:lnSpc>
              <a:defRPr sz="2000">
                <a:latin typeface="+mn-lt"/>
              </a:defRPr>
            </a:lvl3pPr>
            <a:lvl4pPr>
              <a:lnSpc>
                <a:spcPct val="100000"/>
              </a:lnSpc>
              <a:defRPr sz="2000">
                <a:latin typeface="+mn-lt"/>
              </a:defRPr>
            </a:lvl4pPr>
            <a:lvl5pPr>
              <a:lnSpc>
                <a:spcPct val="100000"/>
              </a:lnSpc>
              <a:defRPr sz="2000">
                <a:latin typeface="+mn-lt"/>
              </a:defRPr>
            </a:lvl5pPr>
          </a:lstStyle>
          <a:p>
            <a:pPr lvl="0" rtl="0"/>
            <a:r>
              <a:rPr lang="en-gb"/>
              <a:t>Rediger tekststiler i malen</a:t>
            </a:r>
          </a:p>
          <a:p>
            <a:pPr lvl="1" rtl="0"/>
            <a:r>
              <a:rPr lang="en-gb"/>
              <a:t>Andre nivå</a:t>
            </a:r>
          </a:p>
          <a:p>
            <a:pPr lvl="2" rtl="0"/>
            <a:r>
              <a:rPr lang="en-gb"/>
              <a:t>Tredje nivå</a:t>
            </a:r>
          </a:p>
          <a:p>
            <a:pPr lvl="3" rtl="0"/>
            <a:r>
              <a:rPr lang="en-gb"/>
              <a:t>Fjerde nivå</a:t>
            </a:r>
          </a:p>
          <a:p>
            <a:pPr lvl="4" rtl="0"/>
            <a:r>
              <a:rPr lang="en-gb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1034742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 spalte blå fokusfelt ett fok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e 11"/>
          <p:cNvGrpSpPr>
            <a:grpSpLocks noChangeAspect="1"/>
          </p:cNvGrpSpPr>
          <p:nvPr userDrawn="1"/>
        </p:nvGrpSpPr>
        <p:grpSpPr>
          <a:xfrm>
            <a:off x="279820" y="6504062"/>
            <a:ext cx="250360" cy="218504"/>
            <a:chOff x="5122863" y="2579688"/>
            <a:chExt cx="1946276" cy="1698625"/>
          </a:xfrm>
          <a:solidFill>
            <a:schemeClr val="bg2"/>
          </a:solidFill>
        </p:grpSpPr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5122863" y="2579688"/>
              <a:ext cx="554038" cy="747713"/>
            </a:xfrm>
            <a:custGeom>
              <a:avLst/>
              <a:gdLst>
                <a:gd name="T0" fmla="*/ 164 w 349"/>
                <a:gd name="T1" fmla="*/ 0 h 471"/>
                <a:gd name="T2" fmla="*/ 0 w 349"/>
                <a:gd name="T3" fmla="*/ 0 h 471"/>
                <a:gd name="T4" fmla="*/ 271 w 349"/>
                <a:gd name="T5" fmla="*/ 471 h 471"/>
                <a:gd name="T6" fmla="*/ 349 w 349"/>
                <a:gd name="T7" fmla="*/ 328 h 471"/>
                <a:gd name="T8" fmla="*/ 164 w 349"/>
                <a:gd name="T9" fmla="*/ 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471">
                  <a:moveTo>
                    <a:pt x="164" y="0"/>
                  </a:moveTo>
                  <a:lnTo>
                    <a:pt x="0" y="0"/>
                  </a:lnTo>
                  <a:lnTo>
                    <a:pt x="271" y="471"/>
                  </a:lnTo>
                  <a:lnTo>
                    <a:pt x="349" y="328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b-NO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5756276" y="2579688"/>
              <a:ext cx="1312863" cy="1698625"/>
            </a:xfrm>
            <a:custGeom>
              <a:avLst/>
              <a:gdLst>
                <a:gd name="T0" fmla="*/ 406 w 827"/>
                <a:gd name="T1" fmla="*/ 0 h 1070"/>
                <a:gd name="T2" fmla="*/ 86 w 827"/>
                <a:gd name="T3" fmla="*/ 564 h 1070"/>
                <a:gd name="T4" fmla="*/ 0 w 827"/>
                <a:gd name="T5" fmla="*/ 699 h 1070"/>
                <a:gd name="T6" fmla="*/ 214 w 827"/>
                <a:gd name="T7" fmla="*/ 1070 h 1070"/>
                <a:gd name="T8" fmla="*/ 827 w 827"/>
                <a:gd name="T9" fmla="*/ 0 h 1070"/>
                <a:gd name="T10" fmla="*/ 406 w 827"/>
                <a:gd name="T11" fmla="*/ 0 h 1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1070">
                  <a:moveTo>
                    <a:pt x="406" y="0"/>
                  </a:moveTo>
                  <a:lnTo>
                    <a:pt x="86" y="564"/>
                  </a:lnTo>
                  <a:lnTo>
                    <a:pt x="0" y="699"/>
                  </a:lnTo>
                  <a:lnTo>
                    <a:pt x="214" y="1070"/>
                  </a:lnTo>
                  <a:lnTo>
                    <a:pt x="827" y="0"/>
                  </a:lnTo>
                  <a:lnTo>
                    <a:pt x="40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b-NO"/>
            </a:p>
          </p:txBody>
        </p:sp>
      </p:grp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9976" y="-2081"/>
            <a:ext cx="10926000" cy="135000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r>
              <a:rPr lang="en-gb"/>
              <a:t>Klikk for å redigere tittelstil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D0BEE4E4-E047-6A49-BCB9-4D06E7BA237B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BFDCA8A7-DBDC-4932-9E8D-FAD81293B316}"/>
              </a:ext>
            </a:extLst>
          </p:cNvPr>
          <p:cNvSpPr/>
          <p:nvPr userDrawn="1"/>
        </p:nvSpPr>
        <p:spPr>
          <a:xfrm>
            <a:off x="-3913" y="4093404"/>
            <a:ext cx="12192000" cy="2756665"/>
          </a:xfrm>
          <a:prstGeom prst="rect">
            <a:avLst/>
          </a:prstGeom>
          <a:solidFill>
            <a:srgbClr val="008A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nb-NO"/>
          </a:p>
        </p:txBody>
      </p:sp>
      <p:sp>
        <p:nvSpPr>
          <p:cNvPr id="11" name="Plassholder for lysbildenummer 5">
            <a:extLst>
              <a:ext uri="{FF2B5EF4-FFF2-40B4-BE49-F238E27FC236}">
                <a16:creationId xmlns:a16="http://schemas.microsoft.com/office/drawing/2014/main" id="{029FCA96-7E64-4B52-BBBB-D3C861225962}"/>
              </a:ext>
            </a:extLst>
          </p:cNvPr>
          <p:cNvSpPr>
            <a:spLocks noGrp="1"/>
          </p:cNvSpPr>
          <p:nvPr userDrawn="1"/>
        </p:nvSpPr>
        <p:spPr>
          <a:xfrm>
            <a:off x="11738087" y="6400069"/>
            <a:ext cx="450000" cy="450000"/>
          </a:xfrm>
          <a:prstGeom prst="rect">
            <a:avLst/>
          </a:prstGeom>
        </p:spPr>
        <p:txBody>
          <a:bodyPr lIns="0" tIns="0" rIns="0" bIns="0" rtlCol="0" anchor="ctr" anchorCtr="0"/>
          <a:lstStyle>
            <a:defPPr>
              <a:defRPr lang="nb-NO"/>
            </a:defPPr>
            <a:lvl1pPr marL="0" algn="ctr" defTabSz="914400" rtl="0" eaLnBrk="1" latinLnBrk="0" hangingPunct="1">
              <a:defRPr sz="1000" b="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D0BEE4E4-E047-6A49-BCB9-4D06E7BA237B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A74FB5AA-5B3A-4EAD-9213-63995A700862}"/>
              </a:ext>
            </a:extLst>
          </p:cNvPr>
          <p:cNvSpPr/>
          <p:nvPr userDrawn="1"/>
        </p:nvSpPr>
        <p:spPr>
          <a:xfrm rot="2700000">
            <a:off x="1643593" y="3888097"/>
            <a:ext cx="369974" cy="3699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nb-NO">
              <a:solidFill>
                <a:schemeClr val="bg1"/>
              </a:solidFill>
            </a:endParaRP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DEA17B9E-ECD2-45D7-82A4-A62B8458CE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4778" y="4983503"/>
            <a:ext cx="10796396" cy="968375"/>
          </a:xfrm>
        </p:spPr>
        <p:txBody>
          <a:bodyPr rtlCol="0"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/>
              <a:t>Klikk for å redigere tekststiler i malen</a:t>
            </a:r>
          </a:p>
        </p:txBody>
      </p:sp>
      <p:sp>
        <p:nvSpPr>
          <p:cNvPr id="37" name="Plassholder for innhold 2">
            <a:extLst>
              <a:ext uri="{FF2B5EF4-FFF2-40B4-BE49-F238E27FC236}">
                <a16:creationId xmlns:a16="http://schemas.microsoft.com/office/drawing/2014/main" id="{6BFBACE1-C0F2-4FB9-AC7A-2304E5973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976" y="1354730"/>
            <a:ext cx="5462637" cy="2744659"/>
          </a:xfrm>
          <a:noFill/>
          <a:ln>
            <a:noFill/>
          </a:ln>
        </p:spPr>
        <p:txBody>
          <a:bodyPr lIns="0" tIns="0" rIns="0" bIns="0" rtlCol="0"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2000">
                <a:latin typeface="+mn-lt"/>
              </a:defRPr>
            </a:lvl2pPr>
            <a:lvl3pPr>
              <a:lnSpc>
                <a:spcPct val="100000"/>
              </a:lnSpc>
              <a:defRPr sz="2000">
                <a:latin typeface="+mn-lt"/>
              </a:defRPr>
            </a:lvl3pPr>
            <a:lvl4pPr>
              <a:lnSpc>
                <a:spcPct val="100000"/>
              </a:lnSpc>
              <a:defRPr sz="2000">
                <a:latin typeface="+mn-lt"/>
              </a:defRPr>
            </a:lvl4pPr>
            <a:lvl5pPr>
              <a:lnSpc>
                <a:spcPct val="100000"/>
              </a:lnSpc>
              <a:defRPr sz="2000">
                <a:latin typeface="+mn-lt"/>
              </a:defRPr>
            </a:lvl5pPr>
          </a:lstStyle>
          <a:p>
            <a:pPr lvl="0" rtl="0"/>
            <a:r>
              <a:rPr lang="en-gb"/>
              <a:t>Rediger tekststiler i malen</a:t>
            </a:r>
          </a:p>
          <a:p>
            <a:pPr lvl="1" rtl="0"/>
            <a:r>
              <a:rPr lang="en-gb"/>
              <a:t>Andre nivå</a:t>
            </a:r>
          </a:p>
          <a:p>
            <a:pPr lvl="2" rtl="0"/>
            <a:r>
              <a:rPr lang="en-gb"/>
              <a:t>Tredje nivå</a:t>
            </a:r>
          </a:p>
          <a:p>
            <a:pPr lvl="3" rtl="0"/>
            <a:r>
              <a:rPr lang="en-gb"/>
              <a:t>Fjerde nivå</a:t>
            </a:r>
          </a:p>
          <a:p>
            <a:pPr lvl="4" rtl="0"/>
            <a:r>
              <a:rPr lang="en-gb"/>
              <a:t>Femte nivå</a:t>
            </a:r>
          </a:p>
        </p:txBody>
      </p:sp>
      <p:sp>
        <p:nvSpPr>
          <p:cNvPr id="21" name="Plassholder for innhold 2">
            <a:extLst>
              <a:ext uri="{FF2B5EF4-FFF2-40B4-BE49-F238E27FC236}">
                <a16:creationId xmlns:a16="http://schemas.microsoft.com/office/drawing/2014/main" id="{DF5504D8-1490-43DE-A101-64406EB19B0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2571" y="1354730"/>
            <a:ext cx="5462637" cy="2744659"/>
          </a:xfrm>
          <a:noFill/>
          <a:ln>
            <a:noFill/>
          </a:ln>
        </p:spPr>
        <p:txBody>
          <a:bodyPr lIns="0" tIns="0" rIns="0" bIns="0" rtlCol="0"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2000">
                <a:latin typeface="+mn-lt"/>
              </a:defRPr>
            </a:lvl2pPr>
            <a:lvl3pPr>
              <a:lnSpc>
                <a:spcPct val="100000"/>
              </a:lnSpc>
              <a:defRPr sz="2000">
                <a:latin typeface="+mn-lt"/>
              </a:defRPr>
            </a:lvl3pPr>
            <a:lvl4pPr>
              <a:lnSpc>
                <a:spcPct val="100000"/>
              </a:lnSpc>
              <a:defRPr sz="2000">
                <a:latin typeface="+mn-lt"/>
              </a:defRPr>
            </a:lvl4pPr>
            <a:lvl5pPr>
              <a:lnSpc>
                <a:spcPct val="100000"/>
              </a:lnSpc>
              <a:defRPr sz="2000">
                <a:latin typeface="+mn-lt"/>
              </a:defRPr>
            </a:lvl5pPr>
          </a:lstStyle>
          <a:p>
            <a:pPr lvl="0" rtl="0"/>
            <a:r>
              <a:rPr lang="en-gb"/>
              <a:t>Rediger tekststiler i malen</a:t>
            </a:r>
          </a:p>
          <a:p>
            <a:pPr lvl="1" rtl="0"/>
            <a:r>
              <a:rPr lang="en-gb"/>
              <a:t>Andre nivå</a:t>
            </a:r>
          </a:p>
          <a:p>
            <a:pPr lvl="2" rtl="0"/>
            <a:r>
              <a:rPr lang="en-gb"/>
              <a:t>Tredje nivå</a:t>
            </a:r>
          </a:p>
          <a:p>
            <a:pPr lvl="3" rtl="0"/>
            <a:r>
              <a:rPr lang="en-gb"/>
              <a:t>Fjerde nivå</a:t>
            </a:r>
          </a:p>
          <a:p>
            <a:pPr lvl="4" rtl="0"/>
            <a:r>
              <a:rPr lang="en-gb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5608467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killeside mørk - to liggende bilder og teks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09426" y="504093"/>
            <a:ext cx="5760000" cy="5339862"/>
          </a:xfrm>
        </p:spPr>
        <p:txBody>
          <a:bodyPr lIns="0" tIns="0" rIns="0" bIns="0" rtlCol="0" anchor="ctr">
            <a:norm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tx1"/>
                </a:solidFill>
              </a:defRPr>
            </a:lvl1pPr>
          </a:lstStyle>
          <a:p>
            <a:pPr rtl="0"/>
            <a:r>
              <a:rPr lang="en-gb"/>
              <a:t>Klikk for å redigere tittelstil</a:t>
            </a:r>
          </a:p>
        </p:txBody>
      </p:sp>
      <p:sp>
        <p:nvSpPr>
          <p:cNvPr id="5" name="Plassholder for bilde 8"/>
          <p:cNvSpPr>
            <a:spLocks noGrp="1"/>
          </p:cNvSpPr>
          <p:nvPr>
            <p:ph type="pic" sz="quarter" idx="12"/>
          </p:nvPr>
        </p:nvSpPr>
        <p:spPr>
          <a:xfrm>
            <a:off x="7152000" y="5495"/>
            <a:ext cx="5040000" cy="3384000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en-gb"/>
              <a:t>Klikk ikonet for å legge til et bilde</a:t>
            </a:r>
          </a:p>
        </p:txBody>
      </p:sp>
      <p:sp>
        <p:nvSpPr>
          <p:cNvPr id="12" name="Plassholder for bilde 8"/>
          <p:cNvSpPr>
            <a:spLocks noGrp="1"/>
          </p:cNvSpPr>
          <p:nvPr>
            <p:ph type="pic" sz="quarter" idx="13"/>
          </p:nvPr>
        </p:nvSpPr>
        <p:spPr>
          <a:xfrm>
            <a:off x="7152000" y="3468783"/>
            <a:ext cx="5040000" cy="3384000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en-gb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8345018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killeside mørk - to liggende bilder og tekst">
    <p:bg>
      <p:bgPr>
        <a:solidFill>
          <a:srgbClr val="008A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09426" y="504093"/>
            <a:ext cx="5760000" cy="5339862"/>
          </a:xfrm>
        </p:spPr>
        <p:txBody>
          <a:bodyPr lIns="0" tIns="0" rIns="0" bIns="0" rtlCol="0" anchor="ctr">
            <a:norm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tx1"/>
                </a:solidFill>
              </a:defRPr>
            </a:lvl1pPr>
          </a:lstStyle>
          <a:p>
            <a:pPr rtl="0"/>
            <a:r>
              <a:rPr lang="en-gb"/>
              <a:t>Klikk for å redigere tittelstil</a:t>
            </a:r>
          </a:p>
        </p:txBody>
      </p:sp>
      <p:sp>
        <p:nvSpPr>
          <p:cNvPr id="5" name="Plassholder for bilde 8"/>
          <p:cNvSpPr>
            <a:spLocks noGrp="1"/>
          </p:cNvSpPr>
          <p:nvPr>
            <p:ph type="pic" sz="quarter" idx="12"/>
          </p:nvPr>
        </p:nvSpPr>
        <p:spPr>
          <a:xfrm>
            <a:off x="7152000" y="5495"/>
            <a:ext cx="5040000" cy="3384000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en-gb"/>
              <a:t>Klikk ikonet for å legge til et bilde</a:t>
            </a:r>
          </a:p>
        </p:txBody>
      </p:sp>
      <p:sp>
        <p:nvSpPr>
          <p:cNvPr id="12" name="Plassholder for bilde 8"/>
          <p:cNvSpPr>
            <a:spLocks noGrp="1"/>
          </p:cNvSpPr>
          <p:nvPr>
            <p:ph type="pic" sz="quarter" idx="13"/>
          </p:nvPr>
        </p:nvSpPr>
        <p:spPr>
          <a:xfrm>
            <a:off x="7152000" y="3468783"/>
            <a:ext cx="5040000" cy="3384000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en-gb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8219050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killeside mørk - to liggende bilder og teks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09426" y="504093"/>
            <a:ext cx="5760000" cy="5339862"/>
          </a:xfrm>
        </p:spPr>
        <p:txBody>
          <a:bodyPr lIns="0" tIns="0" rIns="0" bIns="0" rtlCol="0" anchor="ctr">
            <a:norm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tx1"/>
                </a:solidFill>
              </a:defRPr>
            </a:lvl1pPr>
          </a:lstStyle>
          <a:p>
            <a:pPr rtl="0"/>
            <a:r>
              <a:rPr lang="en-gb"/>
              <a:t>Klikk for å redigere tittelstil</a:t>
            </a:r>
          </a:p>
        </p:txBody>
      </p:sp>
      <p:sp>
        <p:nvSpPr>
          <p:cNvPr id="5" name="Plassholder for bilde 8"/>
          <p:cNvSpPr>
            <a:spLocks noGrp="1"/>
          </p:cNvSpPr>
          <p:nvPr>
            <p:ph type="pic" sz="quarter" idx="12"/>
          </p:nvPr>
        </p:nvSpPr>
        <p:spPr>
          <a:xfrm>
            <a:off x="7152000" y="5495"/>
            <a:ext cx="5040000" cy="3384000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en-gb"/>
              <a:t>Klikk ikonet for å legge til et bilde</a:t>
            </a:r>
          </a:p>
        </p:txBody>
      </p:sp>
      <p:sp>
        <p:nvSpPr>
          <p:cNvPr id="12" name="Plassholder for bilde 8"/>
          <p:cNvSpPr>
            <a:spLocks noGrp="1"/>
          </p:cNvSpPr>
          <p:nvPr>
            <p:ph type="pic" sz="quarter" idx="13"/>
          </p:nvPr>
        </p:nvSpPr>
        <p:spPr>
          <a:xfrm>
            <a:off x="7152000" y="3468783"/>
            <a:ext cx="5040000" cy="3384000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en-gb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8024350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n spalte med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e 11"/>
          <p:cNvGrpSpPr>
            <a:grpSpLocks noChangeAspect="1"/>
          </p:cNvGrpSpPr>
          <p:nvPr userDrawn="1"/>
        </p:nvGrpSpPr>
        <p:grpSpPr>
          <a:xfrm>
            <a:off x="279820" y="6504062"/>
            <a:ext cx="250360" cy="218504"/>
            <a:chOff x="5122863" y="2579688"/>
            <a:chExt cx="1946276" cy="1698625"/>
          </a:xfrm>
          <a:solidFill>
            <a:schemeClr val="bg2"/>
          </a:solidFill>
        </p:grpSpPr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5122863" y="2579688"/>
              <a:ext cx="554038" cy="747713"/>
            </a:xfrm>
            <a:custGeom>
              <a:avLst/>
              <a:gdLst>
                <a:gd name="T0" fmla="*/ 164 w 349"/>
                <a:gd name="T1" fmla="*/ 0 h 471"/>
                <a:gd name="T2" fmla="*/ 0 w 349"/>
                <a:gd name="T3" fmla="*/ 0 h 471"/>
                <a:gd name="T4" fmla="*/ 271 w 349"/>
                <a:gd name="T5" fmla="*/ 471 h 471"/>
                <a:gd name="T6" fmla="*/ 349 w 349"/>
                <a:gd name="T7" fmla="*/ 328 h 471"/>
                <a:gd name="T8" fmla="*/ 164 w 349"/>
                <a:gd name="T9" fmla="*/ 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471">
                  <a:moveTo>
                    <a:pt x="164" y="0"/>
                  </a:moveTo>
                  <a:lnTo>
                    <a:pt x="0" y="0"/>
                  </a:lnTo>
                  <a:lnTo>
                    <a:pt x="271" y="471"/>
                  </a:lnTo>
                  <a:lnTo>
                    <a:pt x="349" y="328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5756276" y="2579688"/>
              <a:ext cx="1312863" cy="1698625"/>
            </a:xfrm>
            <a:custGeom>
              <a:avLst/>
              <a:gdLst>
                <a:gd name="T0" fmla="*/ 406 w 827"/>
                <a:gd name="T1" fmla="*/ 0 h 1070"/>
                <a:gd name="T2" fmla="*/ 86 w 827"/>
                <a:gd name="T3" fmla="*/ 564 h 1070"/>
                <a:gd name="T4" fmla="*/ 0 w 827"/>
                <a:gd name="T5" fmla="*/ 699 h 1070"/>
                <a:gd name="T6" fmla="*/ 214 w 827"/>
                <a:gd name="T7" fmla="*/ 1070 h 1070"/>
                <a:gd name="T8" fmla="*/ 827 w 827"/>
                <a:gd name="T9" fmla="*/ 0 h 1070"/>
                <a:gd name="T10" fmla="*/ 406 w 827"/>
                <a:gd name="T11" fmla="*/ 0 h 1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1070">
                  <a:moveTo>
                    <a:pt x="406" y="0"/>
                  </a:moveTo>
                  <a:lnTo>
                    <a:pt x="86" y="564"/>
                  </a:lnTo>
                  <a:lnTo>
                    <a:pt x="0" y="699"/>
                  </a:lnTo>
                  <a:lnTo>
                    <a:pt x="214" y="1070"/>
                  </a:lnTo>
                  <a:lnTo>
                    <a:pt x="827" y="0"/>
                  </a:lnTo>
                  <a:lnTo>
                    <a:pt x="40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4" name="Rektangel 3"/>
          <p:cNvSpPr/>
          <p:nvPr userDrawn="1"/>
        </p:nvSpPr>
        <p:spPr>
          <a:xfrm>
            <a:off x="812602" y="1363946"/>
            <a:ext cx="10926000" cy="505800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nb-NO"/>
              <a:t>  </a:t>
            </a:r>
          </a:p>
        </p:txBody>
      </p:sp>
      <p:cxnSp>
        <p:nvCxnSpPr>
          <p:cNvPr id="6" name="Rett linje 5"/>
          <p:cNvCxnSpPr/>
          <p:nvPr userDrawn="1"/>
        </p:nvCxnSpPr>
        <p:spPr>
          <a:xfrm>
            <a:off x="809427" y="1358552"/>
            <a:ext cx="10926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9976" y="-2081"/>
            <a:ext cx="10926000" cy="1350000"/>
          </a:xfrm>
        </p:spPr>
        <p:txBody>
          <a:bodyPr/>
          <a:lstStyle>
            <a:lvl1pPr algn="l"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09427" y="1361080"/>
            <a:ext cx="10926000" cy="5058000"/>
          </a:xfrm>
          <a:noFill/>
          <a:ln>
            <a:noFill/>
          </a:ln>
        </p:spPr>
        <p:txBody>
          <a:bodyPr lIns="180000" tIns="180000" rIns="180000" bIns="180000">
            <a:normAutofit/>
          </a:bodyPr>
          <a:lstStyle>
            <a:lvl1pPr marL="342900" indent="-342900">
              <a:lnSpc>
                <a:spcPct val="100000"/>
              </a:lnSpc>
              <a:buFont typeface=".AppleSystemUIFont" charset="-120"/>
              <a:buChar char="›"/>
              <a:defRPr sz="2000"/>
            </a:lvl1pPr>
            <a:lvl2pPr marL="685800" indent="-228600">
              <a:lnSpc>
                <a:spcPct val="100000"/>
              </a:lnSpc>
              <a:buFont typeface=".AppleSystemUIFont" charset="-120"/>
              <a:buChar char="›"/>
              <a:defRPr sz="2000">
                <a:latin typeface="+mn-lt"/>
              </a:defRPr>
            </a:lvl2pPr>
            <a:lvl3pPr marL="1143000" indent="-228600">
              <a:lnSpc>
                <a:spcPct val="100000"/>
              </a:lnSpc>
              <a:buFont typeface=".AppleSystemUIFont" charset="-120"/>
              <a:buChar char="›"/>
              <a:defRPr sz="2000">
                <a:latin typeface="+mn-lt"/>
              </a:defRPr>
            </a:lvl3pPr>
            <a:lvl4pPr marL="1600200" indent="-228600">
              <a:lnSpc>
                <a:spcPct val="100000"/>
              </a:lnSpc>
              <a:buFont typeface=".AppleSystemUIFont" charset="-120"/>
              <a:buChar char="›"/>
              <a:defRPr sz="2000">
                <a:latin typeface="+mn-lt"/>
              </a:defRPr>
            </a:lvl4pPr>
            <a:lvl5pPr marL="2057400" indent="-228600">
              <a:lnSpc>
                <a:spcPct val="100000"/>
              </a:lnSpc>
              <a:buFont typeface=".AppleSystemUIFont" charset="-120"/>
              <a:buChar char="›"/>
              <a:defRPr sz="2000">
                <a:latin typeface="+mn-lt"/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2" name="Plassholder for bunntekst 2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23" name="Plassholder for lysbildenumm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8523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o spalter med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e 11"/>
          <p:cNvGrpSpPr>
            <a:grpSpLocks noChangeAspect="1"/>
          </p:cNvGrpSpPr>
          <p:nvPr userDrawn="1"/>
        </p:nvGrpSpPr>
        <p:grpSpPr>
          <a:xfrm>
            <a:off x="279820" y="6504062"/>
            <a:ext cx="250360" cy="218504"/>
            <a:chOff x="5122863" y="2579688"/>
            <a:chExt cx="1946276" cy="1698625"/>
          </a:xfrm>
          <a:solidFill>
            <a:schemeClr val="bg2"/>
          </a:solidFill>
        </p:grpSpPr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5122863" y="2579688"/>
              <a:ext cx="554038" cy="747713"/>
            </a:xfrm>
            <a:custGeom>
              <a:avLst/>
              <a:gdLst>
                <a:gd name="T0" fmla="*/ 164 w 349"/>
                <a:gd name="T1" fmla="*/ 0 h 471"/>
                <a:gd name="T2" fmla="*/ 0 w 349"/>
                <a:gd name="T3" fmla="*/ 0 h 471"/>
                <a:gd name="T4" fmla="*/ 271 w 349"/>
                <a:gd name="T5" fmla="*/ 471 h 471"/>
                <a:gd name="T6" fmla="*/ 349 w 349"/>
                <a:gd name="T7" fmla="*/ 328 h 471"/>
                <a:gd name="T8" fmla="*/ 164 w 349"/>
                <a:gd name="T9" fmla="*/ 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471">
                  <a:moveTo>
                    <a:pt x="164" y="0"/>
                  </a:moveTo>
                  <a:lnTo>
                    <a:pt x="0" y="0"/>
                  </a:lnTo>
                  <a:lnTo>
                    <a:pt x="271" y="471"/>
                  </a:lnTo>
                  <a:lnTo>
                    <a:pt x="349" y="328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5756276" y="2579688"/>
              <a:ext cx="1312863" cy="1698625"/>
            </a:xfrm>
            <a:custGeom>
              <a:avLst/>
              <a:gdLst>
                <a:gd name="T0" fmla="*/ 406 w 827"/>
                <a:gd name="T1" fmla="*/ 0 h 1070"/>
                <a:gd name="T2" fmla="*/ 86 w 827"/>
                <a:gd name="T3" fmla="*/ 564 h 1070"/>
                <a:gd name="T4" fmla="*/ 0 w 827"/>
                <a:gd name="T5" fmla="*/ 699 h 1070"/>
                <a:gd name="T6" fmla="*/ 214 w 827"/>
                <a:gd name="T7" fmla="*/ 1070 h 1070"/>
                <a:gd name="T8" fmla="*/ 827 w 827"/>
                <a:gd name="T9" fmla="*/ 0 h 1070"/>
                <a:gd name="T10" fmla="*/ 406 w 827"/>
                <a:gd name="T11" fmla="*/ 0 h 1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1070">
                  <a:moveTo>
                    <a:pt x="406" y="0"/>
                  </a:moveTo>
                  <a:lnTo>
                    <a:pt x="86" y="564"/>
                  </a:lnTo>
                  <a:lnTo>
                    <a:pt x="0" y="699"/>
                  </a:lnTo>
                  <a:lnTo>
                    <a:pt x="214" y="1070"/>
                  </a:lnTo>
                  <a:lnTo>
                    <a:pt x="827" y="0"/>
                  </a:lnTo>
                  <a:lnTo>
                    <a:pt x="40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4" name="Rektangel 3"/>
          <p:cNvSpPr/>
          <p:nvPr userDrawn="1"/>
        </p:nvSpPr>
        <p:spPr>
          <a:xfrm>
            <a:off x="810594" y="1352959"/>
            <a:ext cx="5256000" cy="505800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nb-NO"/>
              <a:t>  </a:t>
            </a:r>
          </a:p>
        </p:txBody>
      </p:sp>
      <p:sp>
        <p:nvSpPr>
          <p:cNvPr id="11" name="Rektangel 10"/>
          <p:cNvSpPr/>
          <p:nvPr userDrawn="1"/>
        </p:nvSpPr>
        <p:spPr>
          <a:xfrm>
            <a:off x="6480905" y="1351536"/>
            <a:ext cx="5256000" cy="505800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nb-NO"/>
              <a:t>  </a:t>
            </a:r>
          </a:p>
        </p:txBody>
      </p:sp>
      <p:cxnSp>
        <p:nvCxnSpPr>
          <p:cNvPr id="6" name="Rett linje 5"/>
          <p:cNvCxnSpPr/>
          <p:nvPr userDrawn="1"/>
        </p:nvCxnSpPr>
        <p:spPr>
          <a:xfrm>
            <a:off x="809427" y="1362845"/>
            <a:ext cx="5256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9976" y="-2081"/>
            <a:ext cx="10926000" cy="1350000"/>
          </a:xfrm>
        </p:spPr>
        <p:txBody>
          <a:bodyPr>
            <a:normAutofit/>
          </a:bodyPr>
          <a:lstStyle>
            <a:lvl1pPr algn="l">
              <a:lnSpc>
                <a:spcPct val="100000"/>
              </a:lnSpc>
              <a:defRPr sz="28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02127" y="1364110"/>
            <a:ext cx="5256000" cy="5058000"/>
          </a:xfrm>
          <a:noFill/>
          <a:ln>
            <a:noFill/>
          </a:ln>
        </p:spPr>
        <p:txBody>
          <a:bodyPr lIns="180000" tIns="180000" rIns="180000" bIns="180000"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2000">
                <a:latin typeface="+mn-lt"/>
              </a:defRPr>
            </a:lvl2pPr>
            <a:lvl3pPr>
              <a:lnSpc>
                <a:spcPct val="100000"/>
              </a:lnSpc>
              <a:defRPr sz="2000">
                <a:latin typeface="+mn-lt"/>
              </a:defRPr>
            </a:lvl3pPr>
            <a:lvl4pPr>
              <a:lnSpc>
                <a:spcPct val="100000"/>
              </a:lnSpc>
              <a:defRPr sz="2000">
                <a:latin typeface="+mn-lt"/>
              </a:defRPr>
            </a:lvl4pPr>
            <a:lvl5pPr>
              <a:lnSpc>
                <a:spcPct val="100000"/>
              </a:lnSpc>
              <a:defRPr sz="2000">
                <a:latin typeface="+mn-lt"/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2"/>
          <p:cNvSpPr>
            <a:spLocks noGrp="1"/>
          </p:cNvSpPr>
          <p:nvPr>
            <p:ph idx="12"/>
          </p:nvPr>
        </p:nvSpPr>
        <p:spPr>
          <a:xfrm>
            <a:off x="6491935" y="1347919"/>
            <a:ext cx="5256000" cy="5058000"/>
          </a:xfrm>
          <a:noFill/>
          <a:ln>
            <a:noFill/>
          </a:ln>
        </p:spPr>
        <p:txBody>
          <a:bodyPr lIns="180000" tIns="180000" rIns="180000" bIns="180000">
            <a:normAutofit/>
          </a:bodyPr>
          <a:lstStyle>
            <a:lvl1pPr>
              <a:defRPr sz="2000"/>
            </a:lvl1pPr>
            <a:lvl2pPr>
              <a:defRPr sz="20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2000">
                <a:latin typeface="+mn-lt"/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cxnSp>
        <p:nvCxnSpPr>
          <p:cNvPr id="17" name="Rett linje 16"/>
          <p:cNvCxnSpPr/>
          <p:nvPr userDrawn="1"/>
        </p:nvCxnSpPr>
        <p:spPr>
          <a:xfrm>
            <a:off x="6472438" y="1361941"/>
            <a:ext cx="5256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lassholder for bunntekst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2050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side lys - stående bil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8"/>
          <p:cNvSpPr>
            <a:spLocks noGrp="1"/>
          </p:cNvSpPr>
          <p:nvPr>
            <p:ph type="pic" sz="quarter" idx="12"/>
          </p:nvPr>
        </p:nvSpPr>
        <p:spPr>
          <a:xfrm>
            <a:off x="6252000" y="5495"/>
            <a:ext cx="5940000" cy="685250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809426" y="1879389"/>
            <a:ext cx="4914000" cy="1258529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Undertittel 2"/>
          <p:cNvSpPr>
            <a:spLocks noGrp="1"/>
          </p:cNvSpPr>
          <p:nvPr>
            <p:ph type="subTitle" idx="1"/>
          </p:nvPr>
        </p:nvSpPr>
        <p:spPr>
          <a:xfrm>
            <a:off x="809426" y="3703967"/>
            <a:ext cx="4860000" cy="105120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cxnSp>
        <p:nvCxnSpPr>
          <p:cNvPr id="9" name="Rett linje 8"/>
          <p:cNvCxnSpPr/>
          <p:nvPr userDrawn="1"/>
        </p:nvCxnSpPr>
        <p:spPr>
          <a:xfrm>
            <a:off x="809427" y="3434389"/>
            <a:ext cx="42193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48234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side mørk - stående bil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8"/>
          <p:cNvSpPr>
            <a:spLocks noGrp="1"/>
          </p:cNvSpPr>
          <p:nvPr>
            <p:ph type="pic" sz="quarter" idx="12"/>
          </p:nvPr>
        </p:nvSpPr>
        <p:spPr>
          <a:xfrm>
            <a:off x="6252000" y="5495"/>
            <a:ext cx="5940000" cy="685250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809426" y="1879389"/>
            <a:ext cx="4914000" cy="1258529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Undertittel 2"/>
          <p:cNvSpPr>
            <a:spLocks noGrp="1"/>
          </p:cNvSpPr>
          <p:nvPr>
            <p:ph type="subTitle" idx="1"/>
          </p:nvPr>
        </p:nvSpPr>
        <p:spPr>
          <a:xfrm>
            <a:off x="809426" y="3703967"/>
            <a:ext cx="4860000" cy="105120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cxnSp>
        <p:nvCxnSpPr>
          <p:cNvPr id="9" name="Rett linje 8"/>
          <p:cNvCxnSpPr/>
          <p:nvPr userDrawn="1"/>
        </p:nvCxnSpPr>
        <p:spPr>
          <a:xfrm>
            <a:off x="809427" y="3434389"/>
            <a:ext cx="42193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208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side lys - to liggende bil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09426" y="1879389"/>
            <a:ext cx="5760000" cy="1258529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09426" y="3703967"/>
            <a:ext cx="5760000" cy="105120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5" name="Plassholder for bilde 8"/>
          <p:cNvSpPr>
            <a:spLocks noGrp="1"/>
          </p:cNvSpPr>
          <p:nvPr>
            <p:ph type="pic" sz="quarter" idx="12"/>
          </p:nvPr>
        </p:nvSpPr>
        <p:spPr>
          <a:xfrm>
            <a:off x="7152000" y="5495"/>
            <a:ext cx="5040000" cy="338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  <p:cxnSp>
        <p:nvCxnSpPr>
          <p:cNvPr id="11" name="Rett linje 10"/>
          <p:cNvCxnSpPr/>
          <p:nvPr userDrawn="1"/>
        </p:nvCxnSpPr>
        <p:spPr>
          <a:xfrm>
            <a:off x="809427" y="3434389"/>
            <a:ext cx="42193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lassholder for bilde 8"/>
          <p:cNvSpPr>
            <a:spLocks noGrp="1"/>
          </p:cNvSpPr>
          <p:nvPr>
            <p:ph type="pic" sz="quarter" idx="13"/>
          </p:nvPr>
        </p:nvSpPr>
        <p:spPr>
          <a:xfrm>
            <a:off x="7152000" y="3468783"/>
            <a:ext cx="5040000" cy="338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2111016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03414" y="-1"/>
            <a:ext cx="10926000" cy="1350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11859" y="1349999"/>
            <a:ext cx="10927084" cy="505605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811950" y="6408000"/>
            <a:ext cx="5252673" cy="45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endParaRPr lang="nb-NO"/>
          </a:p>
        </p:txBody>
      </p:sp>
      <p:sp>
        <p:nvSpPr>
          <p:cNvPr id="17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738087" y="6406054"/>
            <a:ext cx="450000" cy="45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10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fld id="{D0BEE4E4-E047-6A49-BCB9-4D06E7BA237B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77259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3" r:id="rId2"/>
    <p:sldLayoutId id="2147483663" r:id="rId3"/>
    <p:sldLayoutId id="2147483674" r:id="rId4"/>
    <p:sldLayoutId id="2147483650" r:id="rId5"/>
    <p:sldLayoutId id="2147483664" r:id="rId6"/>
    <p:sldLayoutId id="2147483671" r:id="rId7"/>
    <p:sldLayoutId id="2147483667" r:id="rId8"/>
    <p:sldLayoutId id="2147483672" r:id="rId9"/>
    <p:sldLayoutId id="2147483670" r:id="rId10"/>
    <p:sldLayoutId id="2147483665" r:id="rId11"/>
    <p:sldLayoutId id="2147483666" r:id="rId12"/>
    <p:sldLayoutId id="2147483655" r:id="rId13"/>
    <p:sldLayoutId id="2147483661" r:id="rId14"/>
    <p:sldLayoutId id="2147483668" r:id="rId15"/>
    <p:sldLayoutId id="2147483675" r:id="rId16"/>
    <p:sldLayoutId id="2147483676" r:id="rId17"/>
    <p:sldLayoutId id="2147483679" r:id="rId18"/>
    <p:sldLayoutId id="2147483680" r:id="rId19"/>
    <p:sldLayoutId id="2147483681" r:id="rId20"/>
    <p:sldLayoutId id="2147483682" r:id="rId21"/>
    <p:sldLayoutId id="2147483685" r:id="rId22"/>
    <p:sldLayoutId id="2147483683" r:id="rId23"/>
    <p:sldLayoutId id="2147483684" r:id="rId24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Font typeface=".AppleSystemUIFont" charset="-120"/>
        <a:buChar char="›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.AppleSystemUIFont" charset="-120"/>
        <a:buChar char="›"/>
        <a:defRPr sz="2000" kern="1200">
          <a:solidFill>
            <a:schemeClr val="tx2"/>
          </a:solidFill>
          <a:latin typeface="+mj-lt"/>
          <a:ea typeface="Georgia" charset="0"/>
          <a:cs typeface="Georgia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.AppleSystemUIFont" charset="-120"/>
        <a:buChar char="›"/>
        <a:defRPr sz="2000" kern="1200">
          <a:solidFill>
            <a:schemeClr val="tx2"/>
          </a:solidFill>
          <a:latin typeface="+mj-lt"/>
          <a:ea typeface="Georgia" charset="0"/>
          <a:cs typeface="Georgia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.AppleSystemUIFont" charset="-120"/>
        <a:buChar char="›"/>
        <a:defRPr sz="2000" kern="1200">
          <a:solidFill>
            <a:schemeClr val="tx2"/>
          </a:solidFill>
          <a:latin typeface="+mj-lt"/>
          <a:ea typeface="Georgia" charset="0"/>
          <a:cs typeface="Georgia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.AppleSystemUIFont" charset="-120"/>
        <a:buChar char="›"/>
        <a:defRPr sz="2000" kern="1200">
          <a:solidFill>
            <a:schemeClr val="tx2"/>
          </a:solidFill>
          <a:latin typeface="+mj-lt"/>
          <a:ea typeface="Georgia" charset="0"/>
          <a:cs typeface="Georgi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03414" y="-1"/>
            <a:ext cx="10926000" cy="1350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rtl="0"/>
            <a:r>
              <a:rPr lang="en-gb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11859" y="1349999"/>
            <a:ext cx="10927084" cy="505605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en-gb"/>
              <a:t>Klikk for å redigere tekststiler i malen</a:t>
            </a:r>
          </a:p>
          <a:p>
            <a:pPr lvl="1" rtl="0"/>
            <a:r>
              <a:rPr lang="en-gb"/>
              <a:t>Andre nivå</a:t>
            </a:r>
          </a:p>
          <a:p>
            <a:pPr lvl="2" rtl="0"/>
            <a:r>
              <a:rPr lang="en-gb"/>
              <a:t>Tredje nivå</a:t>
            </a:r>
          </a:p>
          <a:p>
            <a:pPr lvl="3" rtl="0"/>
            <a:r>
              <a:rPr lang="en-gb"/>
              <a:t>Fjerde nivå</a:t>
            </a:r>
          </a:p>
          <a:p>
            <a:pPr lvl="4" rtl="0"/>
            <a:r>
              <a:rPr lang="en-gb"/>
              <a:t>Femte nivå</a:t>
            </a:r>
          </a:p>
        </p:txBody>
      </p:sp>
      <p:sp>
        <p:nvSpPr>
          <p:cNvPr id="1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811950" y="6408000"/>
            <a:ext cx="5252673" cy="450000"/>
          </a:xfrm>
          <a:prstGeom prst="rect">
            <a:avLst/>
          </a:prstGeom>
        </p:spPr>
        <p:txBody>
          <a:bodyPr lIns="0" tIns="0" rIns="0" bIns="0" rtlCol="0" anchor="ctr" anchorCtr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rtl="0"/>
            <a:endParaRPr lang="nb-NO"/>
          </a:p>
        </p:txBody>
      </p:sp>
      <p:sp>
        <p:nvSpPr>
          <p:cNvPr id="17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738087" y="6406054"/>
            <a:ext cx="450000" cy="450000"/>
          </a:xfrm>
          <a:prstGeom prst="rect">
            <a:avLst/>
          </a:prstGeom>
        </p:spPr>
        <p:txBody>
          <a:bodyPr lIns="0" tIns="0" rIns="0" bIns="0" rtlCol="0" anchor="ctr" anchorCtr="0"/>
          <a:lstStyle>
            <a:lvl1pPr algn="ctr">
              <a:defRPr sz="10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rtl="0"/>
            <a:fld id="{D0BEE4E4-E047-6A49-BCB9-4D06E7BA237B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85833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  <p:sldLayoutId id="2147483709" r:id="rId23"/>
    <p:sldLayoutId id="2147483710" r:id="rId24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Font typeface=".AppleSystemUIFont" charset="-120"/>
        <a:buChar char="›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.AppleSystemUIFont" charset="-120"/>
        <a:buChar char="›"/>
        <a:defRPr sz="2000" kern="1200">
          <a:solidFill>
            <a:schemeClr val="tx2"/>
          </a:solidFill>
          <a:latin typeface="+mj-lt"/>
          <a:ea typeface="Georgia" charset="0"/>
          <a:cs typeface="Georgia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.AppleSystemUIFont" charset="-120"/>
        <a:buChar char="›"/>
        <a:defRPr sz="2000" kern="1200">
          <a:solidFill>
            <a:schemeClr val="tx2"/>
          </a:solidFill>
          <a:latin typeface="+mj-lt"/>
          <a:ea typeface="Georgia" charset="0"/>
          <a:cs typeface="Georgia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.AppleSystemUIFont" charset="-120"/>
        <a:buChar char="›"/>
        <a:defRPr sz="2000" kern="1200">
          <a:solidFill>
            <a:schemeClr val="tx2"/>
          </a:solidFill>
          <a:latin typeface="+mj-lt"/>
          <a:ea typeface="Georgia" charset="0"/>
          <a:cs typeface="Georgia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.AppleSystemUIFont" charset="-120"/>
        <a:buChar char="›"/>
        <a:defRPr sz="2000" kern="1200">
          <a:solidFill>
            <a:schemeClr val="tx2"/>
          </a:solidFill>
          <a:latin typeface="+mj-lt"/>
          <a:ea typeface="Georgia" charset="0"/>
          <a:cs typeface="Georgi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person, vegg, innendørs&#10;&#10;Automatisk generert beskrivelse">
            <a:extLst>
              <a:ext uri="{FF2B5EF4-FFF2-40B4-BE49-F238E27FC236}">
                <a16:creationId xmlns:a16="http://schemas.microsoft.com/office/drawing/2014/main" id="{174D54D8-823F-E074-FCF7-B2FDE63A5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E7803C26-21DD-0C68-0152-277F83E7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2166" y="571954"/>
            <a:ext cx="2207546" cy="576235"/>
          </a:xfrm>
          <a:prstGeom prst="rect">
            <a:avLst/>
          </a:prstGeom>
        </p:spPr>
      </p:pic>
      <p:sp>
        <p:nvSpPr>
          <p:cNvPr id="4" name="Tittel 3">
            <a:extLst>
              <a:ext uri="{FF2B5EF4-FFF2-40B4-BE49-F238E27FC236}">
                <a16:creationId xmlns:a16="http://schemas.microsoft.com/office/drawing/2014/main" id="{E8EB3EDA-BCFA-DB2A-9007-9ED4405D71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Vitjing til </a:t>
            </a:r>
            <a:r>
              <a:rPr lang="nb-NO"/>
              <a:t>Aalborg Universitet</a:t>
            </a:r>
            <a:endParaRPr lang="nb-NO" dirty="0"/>
          </a:p>
        </p:txBody>
      </p:sp>
      <p:sp>
        <p:nvSpPr>
          <p:cNvPr id="7" name="Undertittel 6">
            <a:extLst>
              <a:ext uri="{FF2B5EF4-FFF2-40B4-BE49-F238E27FC236}">
                <a16:creationId xmlns:a16="http://schemas.microsoft.com/office/drawing/2014/main" id="{A27B9611-2D05-EF50-99D1-161FE696BD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b-NO" dirty="0">
                <a:solidFill>
                  <a:schemeClr val="tx1"/>
                </a:solidFill>
              </a:rPr>
              <a:t>Aalborg, 24. januar 2023</a:t>
            </a:r>
          </a:p>
          <a:p>
            <a:r>
              <a:rPr lang="nb-NO" dirty="0">
                <a:solidFill>
                  <a:schemeClr val="tx1"/>
                </a:solidFill>
              </a:rPr>
              <a:t>Rektor Gunnar Yttri</a:t>
            </a:r>
          </a:p>
          <a:p>
            <a:r>
              <a:rPr lang="nb-NO" dirty="0">
                <a:solidFill>
                  <a:schemeClr val="tx1"/>
                </a:solidFill>
              </a:rPr>
              <a:t>Gunnar.Yttri@hvl.no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68283053-670F-9240-8F87-C240A1B60B35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702711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2EBF6E88-3C38-789B-96C1-42CB54D60F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700" y="236629"/>
            <a:ext cx="5821680" cy="2568075"/>
          </a:xfrm>
        </p:spPr>
        <p:txBody>
          <a:bodyPr>
            <a:normAutofit/>
          </a:bodyPr>
          <a:lstStyle/>
          <a:p>
            <a:r>
              <a:rPr lang="nn-NO" sz="3600" dirty="0"/>
              <a:t>Livslang læring i HVL</a:t>
            </a:r>
            <a:br>
              <a:rPr lang="nn-NO" sz="3600" b="1" dirty="0"/>
            </a:br>
            <a:br>
              <a:rPr lang="nn-NO" sz="1800" dirty="0"/>
            </a:br>
            <a:r>
              <a:rPr lang="nn-NO" dirty="0"/>
              <a:t>- kombinere jobb og </a:t>
            </a:r>
            <a:br>
              <a:rPr lang="nn-NO" dirty="0"/>
            </a:br>
            <a:r>
              <a:rPr lang="nn-NO" dirty="0">
                <a:solidFill>
                  <a:schemeClr val="bg2"/>
                </a:solidFill>
              </a:rPr>
              <a:t>- </a:t>
            </a:r>
            <a:r>
              <a:rPr lang="nn-NO" dirty="0"/>
              <a:t>kompetanseutvikling</a:t>
            </a:r>
            <a:endParaRPr lang="nb-NO" dirty="0"/>
          </a:p>
        </p:txBody>
      </p:sp>
      <p:sp>
        <p:nvSpPr>
          <p:cNvPr id="4" name="Undertittel 3">
            <a:extLst>
              <a:ext uri="{FF2B5EF4-FFF2-40B4-BE49-F238E27FC236}">
                <a16:creationId xmlns:a16="http://schemas.microsoft.com/office/drawing/2014/main" id="{6BFF3E5B-D245-6990-A2E2-CEF6DDE7C7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426" y="3720083"/>
            <a:ext cx="4860000" cy="2089931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n-NO" sz="2000" dirty="0">
                <a:solidFill>
                  <a:schemeClr val="tx1"/>
                </a:solidFill>
              </a:rPr>
              <a:t>Vidareutdanning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n-NO" sz="2000" dirty="0">
                <a:solidFill>
                  <a:schemeClr val="tx1"/>
                </a:solidFill>
              </a:rPr>
              <a:t>Lokal kompetanseutvikling i partnarskap med samfunns- og arbeidslivet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n-NO" sz="2000" dirty="0">
                <a:solidFill>
                  <a:schemeClr val="tx1"/>
                </a:solidFill>
              </a:rPr>
              <a:t>Bachelor – samlingsbasert og deltid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n-NO" sz="2000" dirty="0">
                <a:solidFill>
                  <a:schemeClr val="tx1"/>
                </a:solidFill>
              </a:rPr>
              <a:t>Master – samlingsbasert og deltid</a:t>
            </a:r>
          </a:p>
        </p:txBody>
      </p:sp>
      <p:pic>
        <p:nvPicPr>
          <p:cNvPr id="7" name="Plassholder for bilde 16">
            <a:extLst>
              <a:ext uri="{FF2B5EF4-FFF2-40B4-BE49-F238E27FC236}">
                <a16:creationId xmlns:a16="http://schemas.microsoft.com/office/drawing/2014/main" id="{AC54AA5F-5357-C1C2-7906-FB66E24B2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1575" y="4763"/>
            <a:ext cx="5940425" cy="6853237"/>
          </a:xfrm>
        </p:spPr>
      </p:pic>
    </p:spTree>
    <p:extLst>
      <p:ext uri="{BB962C8B-B14F-4D97-AF65-F5344CB8AC3E}">
        <p14:creationId xmlns:p14="http://schemas.microsoft.com/office/powerpoint/2010/main" val="2586296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ktangel 16">
            <a:extLst>
              <a:ext uri="{FF2B5EF4-FFF2-40B4-BE49-F238E27FC236}">
                <a16:creationId xmlns:a16="http://schemas.microsoft.com/office/drawing/2014/main" id="{BFDCA8A7-DBDC-4932-9E8D-FAD81293B3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3913" y="4608855"/>
            <a:ext cx="12192000" cy="224914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12087" y="0"/>
            <a:ext cx="10926000" cy="1350000"/>
          </a:xfrm>
        </p:spPr>
        <p:txBody>
          <a:bodyPr/>
          <a:lstStyle/>
          <a:p>
            <a:r>
              <a:rPr lang="nn-NO" dirty="0"/>
              <a:t>Våre doktorgradsprogram </a:t>
            </a:r>
            <a:endParaRPr lang="nb-NO" dirty="0"/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855803C5-A522-4DA1-AC1A-2A4153F1614A}"/>
              </a:ext>
            </a:extLst>
          </p:cNvPr>
          <p:cNvSpPr txBox="1"/>
          <p:nvPr/>
        </p:nvSpPr>
        <p:spPr>
          <a:xfrm>
            <a:off x="718745" y="4616475"/>
            <a:ext cx="165427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sz="7200" dirty="0">
                <a:solidFill>
                  <a:schemeClr val="bg1"/>
                </a:solidFill>
                <a:latin typeface="Arial"/>
              </a:rPr>
              <a:t>64</a:t>
            </a:r>
            <a:r>
              <a:rPr kumimoji="0" lang="nn-NO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stipendiatar</a:t>
            </a: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E66FFD7F-2686-4D0E-86C7-DB34A51F4EB0}"/>
              </a:ext>
            </a:extLst>
          </p:cNvPr>
          <p:cNvSpPr txBox="1"/>
          <p:nvPr/>
        </p:nvSpPr>
        <p:spPr>
          <a:xfrm>
            <a:off x="2693488" y="4626000"/>
            <a:ext cx="191189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7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  <a:r>
              <a:rPr kumimoji="0" lang="nn-NO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nn-NO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stipendiatar</a:t>
            </a:r>
            <a:r>
              <a:rPr kumimoji="0" lang="nn-NO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</a:t>
            </a: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1949FF2D-0896-4D83-9644-04913B519077}"/>
              </a:ext>
            </a:extLst>
          </p:cNvPr>
          <p:cNvSpPr txBox="1"/>
          <p:nvPr/>
        </p:nvSpPr>
        <p:spPr>
          <a:xfrm>
            <a:off x="4924069" y="4627709"/>
            <a:ext cx="2104622" cy="1508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/>
            <a:r>
              <a:rPr kumimoji="0" lang="nn-NO" sz="7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38</a:t>
            </a:r>
            <a:br>
              <a:rPr kumimoji="0" lang="nn-NO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lang="nn-NO" sz="2000" dirty="0">
                <a:solidFill>
                  <a:schemeClr val="bg1"/>
                </a:solidFill>
                <a:latin typeface="+mj-lt"/>
              </a:rPr>
              <a:t>stipendiatar</a:t>
            </a:r>
            <a:endParaRPr kumimoji="0" lang="nn-NO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1949FF2D-0896-4D83-9644-04913B519077}"/>
              </a:ext>
            </a:extLst>
          </p:cNvPr>
          <p:cNvSpPr txBox="1"/>
          <p:nvPr/>
        </p:nvSpPr>
        <p:spPr>
          <a:xfrm>
            <a:off x="7320673" y="4608855"/>
            <a:ext cx="210462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nn-NO" sz="7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32</a:t>
            </a:r>
            <a:br>
              <a:rPr kumimoji="0" lang="nn-NO" sz="7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nn-NO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</a:t>
            </a:r>
            <a:r>
              <a:rPr lang="nn-NO" sz="2000" dirty="0">
                <a:solidFill>
                  <a:schemeClr val="bg1"/>
                </a:solidFill>
              </a:rPr>
              <a:t>stipendiatar</a:t>
            </a:r>
            <a:endParaRPr kumimoji="0" lang="nn-NO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TekstSylinder 24">
            <a:extLst>
              <a:ext uri="{FF2B5EF4-FFF2-40B4-BE49-F238E27FC236}">
                <a16:creationId xmlns:a16="http://schemas.microsoft.com/office/drawing/2014/main" id="{C0613AFA-C52D-4B70-BF63-E02E5CB5052C}"/>
              </a:ext>
            </a:extLst>
          </p:cNvPr>
          <p:cNvSpPr txBox="1"/>
          <p:nvPr/>
        </p:nvSpPr>
        <p:spPr>
          <a:xfrm>
            <a:off x="9565902" y="4621723"/>
            <a:ext cx="234996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nn-NO" sz="7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</a:t>
            </a:r>
            <a:r>
              <a:rPr kumimoji="0" lang="nn-NO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br>
              <a:rPr kumimoji="0" lang="nn-NO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lang="nn-NO" sz="2000" dirty="0">
                <a:solidFill>
                  <a:schemeClr val="bg1"/>
                </a:solidFill>
              </a:rPr>
              <a:t>stipendiatar</a:t>
            </a:r>
            <a:endParaRPr kumimoji="0" lang="nn-NO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Bild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4966" y="1133082"/>
            <a:ext cx="1412471" cy="1592585"/>
          </a:xfrm>
          <a:prstGeom prst="rect">
            <a:avLst/>
          </a:prstGeom>
        </p:spPr>
      </p:pic>
      <p:pic>
        <p:nvPicPr>
          <p:cNvPr id="33" name="Bilde 32">
            <a:extLst>
              <a:ext uri="{FF2B5EF4-FFF2-40B4-BE49-F238E27FC236}">
                <a16:creationId xmlns:a16="http://schemas.microsoft.com/office/drawing/2014/main" id="{41917BC4-E591-48AC-B2A4-92C3E9F4F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3397" y="1345487"/>
            <a:ext cx="1317299" cy="1312863"/>
          </a:xfrm>
          <a:prstGeom prst="rect">
            <a:avLst/>
          </a:prstGeom>
        </p:spPr>
      </p:pic>
      <p:pic>
        <p:nvPicPr>
          <p:cNvPr id="34" name="Bilde 33">
            <a:extLst>
              <a:ext uri="{FF2B5EF4-FFF2-40B4-BE49-F238E27FC236}">
                <a16:creationId xmlns:a16="http://schemas.microsoft.com/office/drawing/2014/main" id="{1895C57D-01AD-4C0F-813B-355608F8F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3630" y="1211169"/>
            <a:ext cx="1337353" cy="1493300"/>
          </a:xfrm>
          <a:prstGeom prst="rect">
            <a:avLst/>
          </a:prstGeom>
        </p:spPr>
      </p:pic>
      <p:pic>
        <p:nvPicPr>
          <p:cNvPr id="35" name="Bilde 34">
            <a:extLst>
              <a:ext uri="{FF2B5EF4-FFF2-40B4-BE49-F238E27FC236}">
                <a16:creationId xmlns:a16="http://schemas.microsoft.com/office/drawing/2014/main" id="{9FFBAE1D-5893-4F80-AD77-6FCF065AC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4420" y="1304235"/>
            <a:ext cx="1160338" cy="1331241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CDEED325-C4CF-49E4-86B7-01DE24858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706" y="1072312"/>
            <a:ext cx="1412471" cy="1694967"/>
          </a:xfrm>
          <a:prstGeom prst="rect">
            <a:avLst/>
          </a:prstGeom>
        </p:spPr>
      </p:pic>
      <p:sp>
        <p:nvSpPr>
          <p:cNvPr id="13" name="TekstSylinder 12">
            <a:extLst>
              <a:ext uri="{FF2B5EF4-FFF2-40B4-BE49-F238E27FC236}">
                <a16:creationId xmlns:a16="http://schemas.microsoft.com/office/drawing/2014/main" id="{6CB423E9-91C0-4C6E-A20D-DF6773FA95B0}"/>
              </a:ext>
            </a:extLst>
          </p:cNvPr>
          <p:cNvSpPr txBox="1"/>
          <p:nvPr/>
        </p:nvSpPr>
        <p:spPr>
          <a:xfrm>
            <a:off x="234642" y="2751046"/>
            <a:ext cx="24588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sz="2000" dirty="0">
                <a:solidFill>
                  <a:srgbClr val="004357"/>
                </a:solidFill>
                <a:latin typeface="Arial"/>
              </a:rPr>
              <a:t>Studiar av d</a:t>
            </a:r>
            <a:r>
              <a:rPr kumimoji="0" lang="nn-NO" sz="2000" b="0" i="0" u="none" strike="noStrike" kern="1200" cap="none" spc="0" normalizeH="0" baseline="0" dirty="0">
                <a:ln>
                  <a:noFill/>
                </a:ln>
                <a:solidFill>
                  <a:srgbClr val="00435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anning</a:t>
            </a:r>
            <a:r>
              <a:rPr kumimoji="0" lang="nn-NO" sz="2000" b="0" i="0" u="none" strike="noStrike" kern="1200" cap="none" spc="0" normalizeH="0" baseline="0" noProof="0" dirty="0">
                <a:ln>
                  <a:noFill/>
                </a:ln>
                <a:solidFill>
                  <a:srgbClr val="00435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og didaktiske praksisar (2015)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9F6C7B58-6FD9-4DB1-9E7E-917276F33A64}"/>
              </a:ext>
            </a:extLst>
          </p:cNvPr>
          <p:cNvSpPr txBox="1"/>
          <p:nvPr/>
        </p:nvSpPr>
        <p:spPr>
          <a:xfrm>
            <a:off x="3000457" y="2751046"/>
            <a:ext cx="16049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n-NO" sz="2000" dirty="0">
                <a:solidFill>
                  <a:srgbClr val="004357"/>
                </a:solidFill>
              </a:rPr>
              <a:t>Nautiske </a:t>
            </a:r>
          </a:p>
          <a:p>
            <a:pPr lvl="0" algn="ctr">
              <a:defRPr/>
            </a:pPr>
            <a:r>
              <a:rPr lang="nn-NO" sz="2000" dirty="0">
                <a:solidFill>
                  <a:srgbClr val="004357"/>
                </a:solidFill>
              </a:rPr>
              <a:t>operasjonar (2016)</a:t>
            </a:r>
          </a:p>
          <a:p>
            <a:pPr lvl="0" algn="ctr">
              <a:defRPr/>
            </a:pPr>
            <a:r>
              <a:rPr lang="nn-NO" sz="2000" dirty="0">
                <a:solidFill>
                  <a:srgbClr val="004357"/>
                </a:solidFill>
              </a:rPr>
              <a:t>(</a:t>
            </a:r>
            <a:r>
              <a:rPr lang="nn-NO" sz="2000" dirty="0" err="1">
                <a:solidFill>
                  <a:srgbClr val="004357"/>
                </a:solidFill>
              </a:rPr>
              <a:t>fellesgrad</a:t>
            </a:r>
            <a:r>
              <a:rPr lang="nn-NO" sz="2000" dirty="0">
                <a:solidFill>
                  <a:srgbClr val="004357"/>
                </a:solidFill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n-NO" sz="1600" b="0" i="0" u="none" strike="noStrike" kern="1200" cap="none" spc="0" normalizeH="0" baseline="0" noProof="0" dirty="0">
              <a:ln>
                <a:noFill/>
              </a:ln>
              <a:solidFill>
                <a:srgbClr val="00435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190E1323-4789-4868-B84B-71C80CBA8B56}"/>
              </a:ext>
            </a:extLst>
          </p:cNvPr>
          <p:cNvSpPr txBox="1"/>
          <p:nvPr/>
        </p:nvSpPr>
        <p:spPr>
          <a:xfrm>
            <a:off x="5203496" y="2751046"/>
            <a:ext cx="14470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sz="2000" dirty="0">
                <a:solidFill>
                  <a:srgbClr val="004357"/>
                </a:solidFill>
                <a:latin typeface="Arial"/>
              </a:rPr>
              <a:t>Data-t</a:t>
            </a:r>
            <a:r>
              <a:rPr kumimoji="0" lang="nn-NO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435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eknologi</a:t>
            </a:r>
            <a:r>
              <a:rPr kumimoji="0" lang="nn-NO" sz="2000" b="0" i="0" u="none" strike="noStrike" kern="1200" cap="none" spc="0" normalizeH="0" baseline="0" noProof="0" dirty="0">
                <a:ln>
                  <a:noFill/>
                </a:ln>
                <a:solidFill>
                  <a:srgbClr val="00435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(2016)</a:t>
            </a:r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B6B31FD0-8F5D-41DE-96BE-2C91787DE851}"/>
              </a:ext>
            </a:extLst>
          </p:cNvPr>
          <p:cNvSpPr txBox="1"/>
          <p:nvPr/>
        </p:nvSpPr>
        <p:spPr>
          <a:xfrm>
            <a:off x="7451905" y="2751046"/>
            <a:ext cx="15301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435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Helse, funksjon og deltaking (2019)</a:t>
            </a: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9380E6BD-E4D0-4C18-99BB-34F60F9BDADE}"/>
              </a:ext>
            </a:extLst>
          </p:cNvPr>
          <p:cNvSpPr txBox="1"/>
          <p:nvPr/>
        </p:nvSpPr>
        <p:spPr>
          <a:xfrm>
            <a:off x="9565902" y="2751046"/>
            <a:ext cx="20418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or-IN" sz="2000" b="0" i="0" u="none" strike="noStrike" kern="1200" cap="none" spc="0" normalizeH="0" baseline="0" noProof="0" dirty="0">
                <a:ln>
                  <a:noFill/>
                </a:ln>
                <a:solidFill>
                  <a:srgbClr val="00435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Ansvarleg innovasjon og regional</a:t>
            </a:r>
            <a:r>
              <a:rPr lang="or-IN" sz="2000" dirty="0">
                <a:solidFill>
                  <a:srgbClr val="004357"/>
                </a:solidFill>
                <a:latin typeface="+mj-lt"/>
              </a:rPr>
              <a:t> </a:t>
            </a:r>
            <a:r>
              <a:rPr kumimoji="0" lang="or-IN" sz="2000" b="0" i="0" u="none" strike="noStrike" kern="1200" cap="none" spc="0" normalizeH="0" baseline="0" noProof="0" dirty="0">
                <a:ln>
                  <a:noFill/>
                </a:ln>
                <a:solidFill>
                  <a:srgbClr val="00435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utvikling (2019)</a:t>
            </a:r>
          </a:p>
        </p:txBody>
      </p:sp>
    </p:spTree>
    <p:extLst>
      <p:ext uri="{BB962C8B-B14F-4D97-AF65-F5344CB8AC3E}">
        <p14:creationId xmlns:p14="http://schemas.microsoft.com/office/powerpoint/2010/main" val="158324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tel 13">
            <a:extLst>
              <a:ext uri="{FF2B5EF4-FFF2-40B4-BE49-F238E27FC236}">
                <a16:creationId xmlns:a16="http://schemas.microsoft.com/office/drawing/2014/main" id="{7DFA3652-1BD4-1276-DD4B-C44010AB1BC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94360" y="983610"/>
            <a:ext cx="6484620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Satsingsområde i forskinga vår</a:t>
            </a:r>
            <a:endParaRPr kumimoji="0" lang="nn-NO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31E9A10B-A335-FAA2-CC85-ABEFC0F64A1B}"/>
              </a:ext>
            </a:extLst>
          </p:cNvPr>
          <p:cNvSpPr txBox="1"/>
          <p:nvPr/>
        </p:nvSpPr>
        <p:spPr>
          <a:xfrm>
            <a:off x="689889" y="1853440"/>
            <a:ext cx="4754880" cy="3619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n-NO" sz="2600" dirty="0"/>
              <a:t> Ansvarleg innovasjon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n-NO" sz="2600" dirty="0"/>
              <a:t> Berekraftig energi og miljø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n-NO" sz="2600" dirty="0"/>
              <a:t> Datateknologi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n-NO" sz="2600" dirty="0"/>
              <a:t> Folkehelse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n-NO" sz="2600" dirty="0"/>
              <a:t> Hav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n-NO" sz="2600" dirty="0"/>
              <a:t> Skaping, leik og læring</a:t>
            </a:r>
          </a:p>
        </p:txBody>
      </p:sp>
      <p:pic>
        <p:nvPicPr>
          <p:cNvPr id="16" name="Plassholder for bilde 15" descr="To barn gir fart til disse i barnehagen. Det er blå himmel og sol over dei.">
            <a:extLst>
              <a:ext uri="{FF2B5EF4-FFF2-40B4-BE49-F238E27FC236}">
                <a16:creationId xmlns:a16="http://schemas.microsoft.com/office/drawing/2014/main" id="{F4C13273-79BC-48BB-D0DE-D422285CBAB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6A2BF6DA-5719-45A0-E8AF-E9B34029DC4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41150" y="6405563"/>
            <a:ext cx="450850" cy="450850"/>
          </a:xfrm>
        </p:spPr>
        <p:txBody>
          <a:bodyPr/>
          <a:lstStyle/>
          <a:p>
            <a:fld id="{D0BEE4E4-E047-6A49-BCB9-4D06E7BA237B}" type="slidenum">
              <a:rPr lang="nb-NO" smtClean="0"/>
              <a:pPr/>
              <a:t>12</a:t>
            </a:fld>
            <a:endParaRPr lang="nb-NO"/>
          </a:p>
        </p:txBody>
      </p:sp>
      <p:pic>
        <p:nvPicPr>
          <p:cNvPr id="10" name="Plassholder for bilde 9" descr="Kvinneleg student kledd i arbeidstøy og hjelm står saman med ansatt på Leirvik AS">
            <a:extLst>
              <a:ext uri="{FF2B5EF4-FFF2-40B4-BE49-F238E27FC236}">
                <a16:creationId xmlns:a16="http://schemas.microsoft.com/office/drawing/2014/main" id="{9C336B16-870B-3154-E882-273499CE0E8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81974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kstSylinder 36">
            <a:extLst>
              <a:ext uri="{FF2B5EF4-FFF2-40B4-BE49-F238E27FC236}">
                <a16:creationId xmlns:a16="http://schemas.microsoft.com/office/drawing/2014/main" id="{8A966BC8-EF18-49AB-8702-B7DF68B7F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153785" y="5530559"/>
            <a:ext cx="21291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 dirty="0">
                <a:solidFill>
                  <a:schemeClr val="bg1"/>
                </a:solidFill>
              </a:rPr>
              <a:t>Universitetet </a:t>
            </a:r>
            <a:br>
              <a:rPr lang="nb-NO" sz="2000" dirty="0">
                <a:solidFill>
                  <a:schemeClr val="bg1"/>
                </a:solidFill>
              </a:rPr>
            </a:br>
            <a:r>
              <a:rPr lang="nb-NO" sz="2000" dirty="0">
                <a:solidFill>
                  <a:schemeClr val="bg1"/>
                </a:solidFill>
              </a:rPr>
              <a:t>på Vestlandet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C1D95CEB-E8B3-467F-8C7C-0EA67E93B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9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852" y="1400410"/>
            <a:ext cx="2164268" cy="2523963"/>
          </a:xfrm>
          <a:prstGeom prst="rect">
            <a:avLst/>
          </a:prstGeom>
          <a:noFill/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248D576D-1C5C-4A12-94A3-623CA1275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534" y="1447760"/>
            <a:ext cx="2170364" cy="2523963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AF644E94-62C3-15A0-DC31-4E049068F2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929142"/>
            <a:ext cx="2765758" cy="1224424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93B0C235-5D3A-8D11-E9C8-35DC25F29060}"/>
              </a:ext>
            </a:extLst>
          </p:cNvPr>
          <p:cNvSpPr txBox="1"/>
          <p:nvPr/>
        </p:nvSpPr>
        <p:spPr>
          <a:xfrm>
            <a:off x="3488615" y="1675447"/>
            <a:ext cx="26073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n-NO" sz="2000" dirty="0"/>
              <a:t>Høgskulen i Sogn og Fjordane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n-NO" sz="2000" dirty="0"/>
              <a:t>Høgskolen Stord/Haugesund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n-NO" sz="2000" dirty="0"/>
              <a:t>Høgskolen i Bergen </a:t>
            </a:r>
          </a:p>
        </p:txBody>
      </p:sp>
      <p:sp>
        <p:nvSpPr>
          <p:cNvPr id="30" name="TekstSylinder 29">
            <a:extLst>
              <a:ext uri="{FF2B5EF4-FFF2-40B4-BE49-F238E27FC236}">
                <a16:creationId xmlns:a16="http://schemas.microsoft.com/office/drawing/2014/main" id="{6F0705BA-88C6-4336-AE64-DA9D3A5CED01}"/>
              </a:ext>
            </a:extLst>
          </p:cNvPr>
          <p:cNvSpPr txBox="1"/>
          <p:nvPr/>
        </p:nvSpPr>
        <p:spPr>
          <a:xfrm>
            <a:off x="9184597" y="4616422"/>
            <a:ext cx="21147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n-NO" sz="5400" dirty="0">
                <a:solidFill>
                  <a:schemeClr val="bg1"/>
                </a:solidFill>
              </a:rPr>
              <a:t>2024</a:t>
            </a:r>
          </a:p>
        </p:txBody>
      </p:sp>
      <p:sp>
        <p:nvSpPr>
          <p:cNvPr id="36" name="TekstSylinder 35">
            <a:extLst>
              <a:ext uri="{FF2B5EF4-FFF2-40B4-BE49-F238E27FC236}">
                <a16:creationId xmlns:a16="http://schemas.microsoft.com/office/drawing/2014/main" id="{F866EE05-B6BD-4313-8F53-01EE1AD48D56}"/>
              </a:ext>
            </a:extLst>
          </p:cNvPr>
          <p:cNvSpPr txBox="1"/>
          <p:nvPr/>
        </p:nvSpPr>
        <p:spPr>
          <a:xfrm>
            <a:off x="6553656" y="5525517"/>
            <a:ext cx="1943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 dirty="0">
                <a:solidFill>
                  <a:schemeClr val="bg1"/>
                </a:solidFill>
              </a:rPr>
              <a:t>Fusjon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9976" y="15011"/>
            <a:ext cx="10926000" cy="1350000"/>
          </a:xfrm>
        </p:spPr>
        <p:txBody>
          <a:bodyPr/>
          <a:lstStyle/>
          <a:p>
            <a:r>
              <a:rPr lang="nn-NO" dirty="0"/>
              <a:t>Frå</a:t>
            </a:r>
            <a:r>
              <a:rPr lang="nb-NO" dirty="0"/>
              <a:t> seminariet til universitetet</a:t>
            </a:r>
          </a:p>
        </p:txBody>
      </p:sp>
      <p:sp>
        <p:nvSpPr>
          <p:cNvPr id="29" name="TekstSylinder 28">
            <a:extLst>
              <a:ext uri="{FF2B5EF4-FFF2-40B4-BE49-F238E27FC236}">
                <a16:creationId xmlns:a16="http://schemas.microsoft.com/office/drawing/2014/main" id="{D426C30D-5495-419C-B30D-C29744F7CB5E}"/>
              </a:ext>
            </a:extLst>
          </p:cNvPr>
          <p:cNvSpPr txBox="1"/>
          <p:nvPr/>
        </p:nvSpPr>
        <p:spPr>
          <a:xfrm>
            <a:off x="6660619" y="4621607"/>
            <a:ext cx="17453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n-NO" sz="5400">
                <a:solidFill>
                  <a:schemeClr val="bg1"/>
                </a:solidFill>
              </a:rPr>
              <a:t>2017</a:t>
            </a:r>
          </a:p>
        </p:txBody>
      </p:sp>
      <p:sp>
        <p:nvSpPr>
          <p:cNvPr id="35" name="TekstSylinder 34">
            <a:extLst>
              <a:ext uri="{FF2B5EF4-FFF2-40B4-BE49-F238E27FC236}">
                <a16:creationId xmlns:a16="http://schemas.microsoft.com/office/drawing/2014/main" id="{A76DA1EB-A2CB-41B3-BF1F-7B643F1E5EFF}"/>
              </a:ext>
            </a:extLst>
          </p:cNvPr>
          <p:cNvSpPr txBox="1"/>
          <p:nvPr/>
        </p:nvSpPr>
        <p:spPr>
          <a:xfrm>
            <a:off x="3574039" y="5533854"/>
            <a:ext cx="23387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n-NO" sz="2000" dirty="0">
                <a:solidFill>
                  <a:schemeClr val="bg1"/>
                </a:solidFill>
              </a:rPr>
              <a:t>Høgskulereforma</a:t>
            </a:r>
          </a:p>
        </p:txBody>
      </p:sp>
      <p:sp>
        <p:nvSpPr>
          <p:cNvPr id="25" name="TekstSylinder 24">
            <a:extLst>
              <a:ext uri="{FF2B5EF4-FFF2-40B4-BE49-F238E27FC236}">
                <a16:creationId xmlns:a16="http://schemas.microsoft.com/office/drawing/2014/main" id="{759539EB-7DBD-479C-8D28-ADE83113F874}"/>
              </a:ext>
            </a:extLst>
          </p:cNvPr>
          <p:cNvSpPr txBox="1"/>
          <p:nvPr/>
        </p:nvSpPr>
        <p:spPr>
          <a:xfrm>
            <a:off x="3671828" y="4621607"/>
            <a:ext cx="17453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n-NO" sz="5400">
                <a:solidFill>
                  <a:schemeClr val="bg1"/>
                </a:solidFill>
              </a:rPr>
              <a:t>1994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9F6C7B58-6FD9-4DB1-9E7E-917276F33A64}"/>
              </a:ext>
            </a:extLst>
          </p:cNvPr>
          <p:cNvSpPr txBox="1"/>
          <p:nvPr/>
        </p:nvSpPr>
        <p:spPr>
          <a:xfrm>
            <a:off x="856637" y="5523915"/>
            <a:ext cx="19438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n-NO" sz="2000" dirty="0" err="1">
                <a:solidFill>
                  <a:schemeClr val="bg1"/>
                </a:solidFill>
              </a:rPr>
              <a:t>Storøens</a:t>
            </a:r>
            <a:r>
              <a:rPr lang="nb-NO" sz="2000" dirty="0">
                <a:solidFill>
                  <a:schemeClr val="bg1"/>
                </a:solidFill>
              </a:rPr>
              <a:t> Seminarium </a:t>
            </a: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855803C5-A522-4DA1-AC1A-2A4153F1614A}"/>
              </a:ext>
            </a:extLst>
          </p:cNvPr>
          <p:cNvSpPr txBox="1"/>
          <p:nvPr/>
        </p:nvSpPr>
        <p:spPr>
          <a:xfrm>
            <a:off x="924308" y="4629674"/>
            <a:ext cx="17453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n-NO" sz="5400">
                <a:solidFill>
                  <a:schemeClr val="bg1"/>
                </a:solidFill>
              </a:rPr>
              <a:t>1839</a:t>
            </a:r>
          </a:p>
        </p:txBody>
      </p:sp>
    </p:spTree>
    <p:extLst>
      <p:ext uri="{BB962C8B-B14F-4D97-AF65-F5344CB8AC3E}">
        <p14:creationId xmlns:p14="http://schemas.microsoft.com/office/powerpoint/2010/main" val="304505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EA368BAD-811E-4E99-BBF8-CDE07A1E8E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5" t="216" r="317" b="389"/>
          <a:stretch/>
        </p:blipFill>
        <p:spPr>
          <a:xfrm>
            <a:off x="0" y="33112"/>
            <a:ext cx="12192000" cy="6858001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03302910-57D7-4A51-B8A9-9576D5F4EA5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6766" y="1270873"/>
            <a:ext cx="2887526" cy="1380105"/>
          </a:xfrm>
          <a:prstGeom prst="rect">
            <a:avLst/>
          </a:prstGeom>
        </p:spPr>
      </p:pic>
      <p:sp>
        <p:nvSpPr>
          <p:cNvPr id="3" name="Tittel 2"/>
          <p:cNvSpPr txBox="1">
            <a:spLocks noGrp="1"/>
          </p:cNvSpPr>
          <p:nvPr>
            <p:ph type="title" idx="4294967295"/>
          </p:nvPr>
        </p:nvSpPr>
        <p:spPr>
          <a:xfrm>
            <a:off x="726831" y="417679"/>
            <a:ext cx="8458112" cy="5232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Fem campusar </a:t>
            </a:r>
            <a:r>
              <a:rPr lang="nn-NO" dirty="0">
                <a:latin typeface="+mn-lt"/>
                <a:ea typeface="+mn-ea"/>
                <a:cs typeface="+mn-cs"/>
              </a:rPr>
              <a:t>på</a:t>
            </a: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Vestlandet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57B37FC1-288B-4F67-8246-12B2EE250476}"/>
              </a:ext>
            </a:extLst>
          </p:cNvPr>
          <p:cNvSpPr txBox="1"/>
          <p:nvPr/>
        </p:nvSpPr>
        <p:spPr>
          <a:xfrm>
            <a:off x="6786924" y="2601818"/>
            <a:ext cx="2977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>
                <a:solidFill>
                  <a:schemeClr val="tx2"/>
                </a:solidFill>
              </a:rPr>
              <a:t>  930</a:t>
            </a:r>
            <a:r>
              <a:rPr lang="nb-NO" sz="2000" dirty="0">
                <a:solidFill>
                  <a:schemeClr val="accent3"/>
                </a:solidFill>
              </a:rPr>
              <a:t> | </a:t>
            </a:r>
            <a:r>
              <a:rPr lang="nb-NO" sz="2800" dirty="0">
                <a:solidFill>
                  <a:schemeClr val="tx2"/>
                </a:solidFill>
              </a:rPr>
              <a:t>95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8A9D45D7-6105-4B35-BD5E-7B25323C4F1E}"/>
              </a:ext>
            </a:extLst>
          </p:cNvPr>
          <p:cNvSpPr txBox="1"/>
          <p:nvPr/>
        </p:nvSpPr>
        <p:spPr>
          <a:xfrm>
            <a:off x="6775013" y="3027921"/>
            <a:ext cx="3603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>
                <a:solidFill>
                  <a:schemeClr val="tx2"/>
                </a:solidFill>
              </a:rPr>
              <a:t>2590</a:t>
            </a:r>
            <a:r>
              <a:rPr lang="nb-NO" sz="2000" dirty="0">
                <a:solidFill>
                  <a:schemeClr val="accent3"/>
                </a:solidFill>
              </a:rPr>
              <a:t> | </a:t>
            </a:r>
            <a:r>
              <a:rPr lang="nb-NO" sz="2800" dirty="0">
                <a:solidFill>
                  <a:schemeClr val="tx2"/>
                </a:solidFill>
              </a:rPr>
              <a:t>365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D41A2D35-9B5A-4DDE-A9DF-AC9346051F45}"/>
              </a:ext>
            </a:extLst>
          </p:cNvPr>
          <p:cNvSpPr txBox="1"/>
          <p:nvPr/>
        </p:nvSpPr>
        <p:spPr>
          <a:xfrm>
            <a:off x="6482802" y="3525033"/>
            <a:ext cx="3603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>
                <a:solidFill>
                  <a:schemeClr val="tx2"/>
                </a:solidFill>
              </a:rPr>
              <a:t>10 410</a:t>
            </a:r>
            <a:r>
              <a:rPr lang="nb-NO" sz="2000" dirty="0">
                <a:solidFill>
                  <a:schemeClr val="accent3"/>
                </a:solidFill>
              </a:rPr>
              <a:t> | </a:t>
            </a:r>
            <a:r>
              <a:rPr lang="nb-NO" sz="2800" dirty="0">
                <a:solidFill>
                  <a:schemeClr val="tx2"/>
                </a:solidFill>
              </a:rPr>
              <a:t>1250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3F5C046F-3D25-4394-BC2F-F3833AD5C5BB}"/>
              </a:ext>
            </a:extLst>
          </p:cNvPr>
          <p:cNvSpPr txBox="1"/>
          <p:nvPr/>
        </p:nvSpPr>
        <p:spPr>
          <a:xfrm>
            <a:off x="6774352" y="3999671"/>
            <a:ext cx="3478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>
                <a:solidFill>
                  <a:schemeClr val="tx2"/>
                </a:solidFill>
              </a:rPr>
              <a:t>1155</a:t>
            </a:r>
            <a:r>
              <a:rPr lang="nb-NO" sz="2000" dirty="0">
                <a:solidFill>
                  <a:schemeClr val="accent3"/>
                </a:solidFill>
              </a:rPr>
              <a:t> | </a:t>
            </a:r>
            <a:r>
              <a:rPr lang="nb-NO" sz="2800" dirty="0">
                <a:solidFill>
                  <a:schemeClr val="tx2"/>
                </a:solidFill>
              </a:rPr>
              <a:t>180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100DA73E-C927-45E6-98DA-1FEA5E666797}"/>
              </a:ext>
            </a:extLst>
          </p:cNvPr>
          <p:cNvSpPr txBox="1"/>
          <p:nvPr/>
        </p:nvSpPr>
        <p:spPr>
          <a:xfrm>
            <a:off x="6777951" y="4449268"/>
            <a:ext cx="3603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>
                <a:solidFill>
                  <a:schemeClr val="tx2"/>
                </a:solidFill>
              </a:rPr>
              <a:t>1725</a:t>
            </a:r>
            <a:r>
              <a:rPr lang="nb-NO" sz="2000" dirty="0">
                <a:solidFill>
                  <a:schemeClr val="accent3"/>
                </a:solidFill>
              </a:rPr>
              <a:t> | </a:t>
            </a:r>
            <a:r>
              <a:rPr lang="nb-NO" sz="2800" dirty="0">
                <a:solidFill>
                  <a:schemeClr val="tx2"/>
                </a:solidFill>
              </a:rPr>
              <a:t>195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95695365-D347-414C-BB16-767C35293C2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989" y="2963246"/>
            <a:ext cx="2584270" cy="1639909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4FBFDA68-4979-4129-94B1-62CBD6DF9E8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8875" y="2987130"/>
            <a:ext cx="2274506" cy="1702737"/>
          </a:xfrm>
          <a:prstGeom prst="rect">
            <a:avLst/>
          </a:prstGeom>
        </p:spPr>
      </p:pic>
      <p:pic>
        <p:nvPicPr>
          <p:cNvPr id="21" name="Bilde 20">
            <a:extLst>
              <a:ext uri="{FF2B5EF4-FFF2-40B4-BE49-F238E27FC236}">
                <a16:creationId xmlns:a16="http://schemas.microsoft.com/office/drawing/2014/main" id="{2D3866F1-16EB-47A9-A30C-C72C9C89BC7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833" y="4923150"/>
            <a:ext cx="4182683" cy="1394227"/>
          </a:xfrm>
          <a:prstGeom prst="rect">
            <a:avLst/>
          </a:prstGeom>
        </p:spPr>
      </p:pic>
      <p:pic>
        <p:nvPicPr>
          <p:cNvPr id="23" name="Bilde 22">
            <a:extLst>
              <a:ext uri="{FF2B5EF4-FFF2-40B4-BE49-F238E27FC236}">
                <a16:creationId xmlns:a16="http://schemas.microsoft.com/office/drawing/2014/main" id="{6D1D049C-0A06-4FCF-BF55-1ADFC5F1F8C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1256" y="4603156"/>
            <a:ext cx="3153822" cy="2102547"/>
          </a:xfrm>
          <a:prstGeom prst="rect">
            <a:avLst/>
          </a:prstGeom>
        </p:spPr>
      </p:pic>
      <p:sp>
        <p:nvSpPr>
          <p:cNvPr id="14" name="TekstSylinder 13">
            <a:extLst>
              <a:ext uri="{FF2B5EF4-FFF2-40B4-BE49-F238E27FC236}">
                <a16:creationId xmlns:a16="http://schemas.microsoft.com/office/drawing/2014/main" id="{B06E7E0C-63D4-4081-AA06-2BDB323B9D54}"/>
              </a:ext>
            </a:extLst>
          </p:cNvPr>
          <p:cNvSpPr txBox="1"/>
          <p:nvPr/>
        </p:nvSpPr>
        <p:spPr>
          <a:xfrm>
            <a:off x="6461994" y="2125745"/>
            <a:ext cx="3659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 err="1">
                <a:solidFill>
                  <a:schemeClr val="accent3"/>
                </a:solidFill>
              </a:rPr>
              <a:t>Studentar</a:t>
            </a:r>
            <a:r>
              <a:rPr lang="nb-NO" sz="2000" dirty="0">
                <a:solidFill>
                  <a:schemeClr val="accent3"/>
                </a:solidFill>
              </a:rPr>
              <a:t> </a:t>
            </a:r>
            <a:r>
              <a:rPr lang="nb-NO" dirty="0">
                <a:solidFill>
                  <a:schemeClr val="accent3"/>
                </a:solidFill>
              </a:rPr>
              <a:t>|</a:t>
            </a:r>
            <a:r>
              <a:rPr lang="nb-NO" sz="2000" dirty="0">
                <a:solidFill>
                  <a:schemeClr val="accent3"/>
                </a:solidFill>
              </a:rPr>
              <a:t> Tilsette</a:t>
            </a:r>
          </a:p>
        </p:txBody>
      </p:sp>
      <p:cxnSp>
        <p:nvCxnSpPr>
          <p:cNvPr id="17" name="Rett linje 16">
            <a:extLst>
              <a:ext uri="{FF2B5EF4-FFF2-40B4-BE49-F238E27FC236}">
                <a16:creationId xmlns:a16="http://schemas.microsoft.com/office/drawing/2014/main" id="{3FA10568-AF0B-4CC1-B975-87CE44BDBA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9201146" y="2849657"/>
            <a:ext cx="89929" cy="194592"/>
          </a:xfrm>
          <a:prstGeom prst="line">
            <a:avLst/>
          </a:pr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8" name="Rett linje 17">
            <a:extLst>
              <a:ext uri="{FF2B5EF4-FFF2-40B4-BE49-F238E27FC236}">
                <a16:creationId xmlns:a16="http://schemas.microsoft.com/office/drawing/2014/main" id="{8AEA5307-BBB1-4113-BAAB-E7808279A4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077146" y="3044249"/>
            <a:ext cx="2124000" cy="0"/>
          </a:xfrm>
          <a:prstGeom prst="line">
            <a:avLst/>
          </a:pr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" name="Rett linje 4">
            <a:extLst>
              <a:ext uri="{FF2B5EF4-FFF2-40B4-BE49-F238E27FC236}">
                <a16:creationId xmlns:a16="http://schemas.microsoft.com/office/drawing/2014/main" id="{49303BCD-082A-4D17-B8D0-5BB312D56C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9683219" y="3061602"/>
            <a:ext cx="196791" cy="44381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2" name="Rett linje 21">
            <a:extLst>
              <a:ext uri="{FF2B5EF4-FFF2-40B4-BE49-F238E27FC236}">
                <a16:creationId xmlns:a16="http://schemas.microsoft.com/office/drawing/2014/main" id="{AB80A3C1-A37A-4ABF-9460-F13A3E845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874329" y="3500541"/>
            <a:ext cx="2808514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0" name="Rett linje 29">
            <a:extLst>
              <a:ext uri="{FF2B5EF4-FFF2-40B4-BE49-F238E27FC236}">
                <a16:creationId xmlns:a16="http://schemas.microsoft.com/office/drawing/2014/main" id="{FB01CDCA-27A3-484C-9C07-122713341C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882493" y="4007433"/>
            <a:ext cx="1981199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2" name="Rett linje 31">
            <a:extLst>
              <a:ext uri="{FF2B5EF4-FFF2-40B4-BE49-F238E27FC236}">
                <a16:creationId xmlns:a16="http://schemas.microsoft.com/office/drawing/2014/main" id="{0522E89D-CC44-47E4-93BB-A05FFFDF0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882493" y="4478117"/>
            <a:ext cx="2118564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4" name="Rett linje 33">
            <a:extLst>
              <a:ext uri="{FF2B5EF4-FFF2-40B4-BE49-F238E27FC236}">
                <a16:creationId xmlns:a16="http://schemas.microsoft.com/office/drawing/2014/main" id="{04532B1B-8377-492E-8DC6-4B504FE7B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882493" y="4923149"/>
            <a:ext cx="2118564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" name="TekstSylinder 1">
            <a:extLst>
              <a:ext uri="{FF2B5EF4-FFF2-40B4-BE49-F238E27FC236}">
                <a16:creationId xmlns:a16="http://schemas.microsoft.com/office/drawing/2014/main" id="{A98B1D57-F0F2-9862-F2EC-DCF381898389}"/>
              </a:ext>
            </a:extLst>
          </p:cNvPr>
          <p:cNvSpPr txBox="1"/>
          <p:nvPr/>
        </p:nvSpPr>
        <p:spPr>
          <a:xfrm>
            <a:off x="9412636" y="2510782"/>
            <a:ext cx="934747" cy="3693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nn-NO" dirty="0"/>
              <a:t>Førde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E884CD73-D366-4EE8-D201-A5664E55BE71}"/>
              </a:ext>
            </a:extLst>
          </p:cNvPr>
          <p:cNvSpPr txBox="1"/>
          <p:nvPr/>
        </p:nvSpPr>
        <p:spPr>
          <a:xfrm>
            <a:off x="10009091" y="2926870"/>
            <a:ext cx="1212265" cy="3693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nn-NO" dirty="0"/>
              <a:t>Sogndal</a:t>
            </a: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7ECA90B7-ECAE-65E3-64F5-231BA00754D7}"/>
              </a:ext>
            </a:extLst>
          </p:cNvPr>
          <p:cNvSpPr txBox="1"/>
          <p:nvPr/>
        </p:nvSpPr>
        <p:spPr>
          <a:xfrm>
            <a:off x="9050176" y="3838499"/>
            <a:ext cx="964720" cy="3693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nn-NO" dirty="0"/>
              <a:t>Bergen</a:t>
            </a: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0B92496C-B7B3-2B1F-143D-A329A4C762B9}"/>
              </a:ext>
            </a:extLst>
          </p:cNvPr>
          <p:cNvSpPr txBox="1"/>
          <p:nvPr/>
        </p:nvSpPr>
        <p:spPr>
          <a:xfrm>
            <a:off x="9105599" y="4369003"/>
            <a:ext cx="964720" cy="3693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nn-NO" dirty="0"/>
              <a:t>Stord</a:t>
            </a: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97B737F3-3984-309C-AD97-6098403C250F}"/>
              </a:ext>
            </a:extLst>
          </p:cNvPr>
          <p:cNvSpPr txBox="1"/>
          <p:nvPr/>
        </p:nvSpPr>
        <p:spPr>
          <a:xfrm>
            <a:off x="9184943" y="4828677"/>
            <a:ext cx="1429746" cy="3693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nn-NO" dirty="0"/>
              <a:t>Haugesund</a:t>
            </a:r>
          </a:p>
        </p:txBody>
      </p:sp>
    </p:spTree>
    <p:extLst>
      <p:ext uri="{BB962C8B-B14F-4D97-AF65-F5344CB8AC3E}">
        <p14:creationId xmlns:p14="http://schemas.microsoft.com/office/powerpoint/2010/main" val="113491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C3CCF2A9-A02C-9EAF-1D44-E705D0FC948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08215" y="844351"/>
            <a:ext cx="4519967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36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4</a:t>
            </a:r>
            <a:r>
              <a:rPr kumimoji="0" lang="nb-NO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fakultet</a:t>
            </a:r>
            <a:endParaRPr kumimoji="0" lang="nn-NO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A21EEF21-EF0A-B02D-ACC0-D2829E30FC0A}"/>
              </a:ext>
            </a:extLst>
          </p:cNvPr>
          <p:cNvSpPr txBox="1"/>
          <p:nvPr/>
        </p:nvSpPr>
        <p:spPr>
          <a:xfrm>
            <a:off x="408215" y="1673999"/>
            <a:ext cx="4063123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n-NO" sz="2400" dirty="0">
                <a:solidFill>
                  <a:srgbClr val="FFFFFF"/>
                </a:solidFill>
              </a:rPr>
              <a:t>Helse- og sosialvitskap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n-NO" sz="2400" dirty="0">
              <a:solidFill>
                <a:srgbClr val="FFFF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n-NO" sz="2400" dirty="0">
                <a:solidFill>
                  <a:srgbClr val="FFFFFF"/>
                </a:solidFill>
              </a:rPr>
              <a:t>Ingeniør- og naturvitskap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n-NO" sz="2400" dirty="0">
              <a:solidFill>
                <a:srgbClr val="FFFF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n-NO" sz="2400" dirty="0">
                <a:solidFill>
                  <a:srgbClr val="FFFFFF"/>
                </a:solidFill>
              </a:rPr>
              <a:t>Lærarutdanning, </a:t>
            </a:r>
            <a:br>
              <a:rPr lang="nn-NO" sz="2400" dirty="0">
                <a:solidFill>
                  <a:srgbClr val="FFFFFF"/>
                </a:solidFill>
              </a:rPr>
            </a:br>
            <a:r>
              <a:rPr lang="nn-NO" sz="2400" dirty="0">
                <a:solidFill>
                  <a:srgbClr val="FFFFFF"/>
                </a:solidFill>
              </a:rPr>
              <a:t>kultur og idrett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n-NO" sz="2400" dirty="0">
              <a:solidFill>
                <a:srgbClr val="FFFF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n-NO" sz="2400" dirty="0">
                <a:solidFill>
                  <a:srgbClr val="FFFFFF"/>
                </a:solidFill>
              </a:rPr>
              <a:t>Økonomi og samfunnsvitskap</a:t>
            </a:r>
          </a:p>
          <a:p>
            <a:endParaRPr lang="nn-NO" sz="2000" dirty="0">
              <a:solidFill>
                <a:srgbClr val="FFFFFF"/>
              </a:solidFill>
            </a:endParaRPr>
          </a:p>
          <a:p>
            <a:endParaRPr lang="nn-NO" sz="2000" dirty="0">
              <a:solidFill>
                <a:srgbClr val="FFFFFF"/>
              </a:solidFill>
            </a:endParaRPr>
          </a:p>
          <a:p>
            <a:endParaRPr lang="nn-NO" sz="2000" dirty="0">
              <a:solidFill>
                <a:srgbClr val="FFFFFF"/>
              </a:solidFill>
            </a:endParaRPr>
          </a:p>
        </p:txBody>
      </p:sp>
      <p:pic>
        <p:nvPicPr>
          <p:cNvPr id="3" name="Bilde 2" descr="Kvinneleg student på marinlabben">
            <a:extLst>
              <a:ext uri="{FF2B5EF4-FFF2-40B4-BE49-F238E27FC236}">
                <a16:creationId xmlns:a16="http://schemas.microsoft.com/office/drawing/2014/main" id="{24098D37-C4DC-C7A2-D02F-0E8B8120CE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877" y="-1"/>
            <a:ext cx="4063123" cy="4063123"/>
          </a:xfrm>
          <a:prstGeom prst="rect">
            <a:avLst/>
          </a:prstGeom>
        </p:spPr>
      </p:pic>
      <p:pic>
        <p:nvPicPr>
          <p:cNvPr id="5" name="Bilde 4" descr="Mannleg barnehagelærarstudent smiler til barn i barnehagen">
            <a:extLst>
              <a:ext uri="{FF2B5EF4-FFF2-40B4-BE49-F238E27FC236}">
                <a16:creationId xmlns:a16="http://schemas.microsoft.com/office/drawing/2014/main" id="{B2C9D892-1798-FA92-C957-7B0012BCBD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333" b="-213"/>
          <a:stretch/>
        </p:blipFill>
        <p:spPr>
          <a:xfrm>
            <a:off x="8128877" y="3355457"/>
            <a:ext cx="4063123" cy="3500361"/>
          </a:xfrm>
          <a:prstGeom prst="rect">
            <a:avLst/>
          </a:prstGeom>
        </p:spPr>
      </p:pic>
      <p:pic>
        <p:nvPicPr>
          <p:cNvPr id="10" name="Bilde 9" descr="Et bilde som inneholder person, mann, innendørs, poserer&#10;&#10;Automatisk generert beskrivelse">
            <a:extLst>
              <a:ext uri="{FF2B5EF4-FFF2-40B4-BE49-F238E27FC236}">
                <a16:creationId xmlns:a16="http://schemas.microsoft.com/office/drawing/2014/main" id="{899F23BD-39E0-7083-BB3C-4B1CAF0EB97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7866" y="-1"/>
            <a:ext cx="3747165" cy="3348000"/>
          </a:xfrm>
          <a:prstGeom prst="rect">
            <a:avLst/>
          </a:prstGeom>
        </p:spPr>
      </p:pic>
      <p:pic>
        <p:nvPicPr>
          <p:cNvPr id="11" name="Bilde 10" descr="Kvinneleg student i øvingslab for nautikk">
            <a:extLst>
              <a:ext uri="{FF2B5EF4-FFF2-40B4-BE49-F238E27FC236}">
                <a16:creationId xmlns:a16="http://schemas.microsoft.com/office/drawing/2014/main" id="{58E280CE-F981-EB1A-F482-915FAAB1A4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7866" y="3355457"/>
            <a:ext cx="3747165" cy="350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272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C3CCF2A9-A02C-9EAF-1D44-E705D0FC948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14656" y="567351"/>
            <a:ext cx="6783387" cy="120032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Kunnskap som </a:t>
            </a:r>
            <a:r>
              <a:rPr kumimoji="0" lang="nb-NO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byggjer</a:t>
            </a:r>
            <a:r>
              <a:rPr kumimoji="0" lang="nb-NO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br>
              <a:rPr kumimoji="0" lang="nb-NO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nb-NO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menneske og samfunn</a:t>
            </a:r>
            <a:endParaRPr kumimoji="0" lang="nn-NO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A21EEF21-EF0A-B02D-ACC0-D2829E30FC0A}"/>
              </a:ext>
            </a:extLst>
          </p:cNvPr>
          <p:cNvSpPr txBox="1"/>
          <p:nvPr/>
        </p:nvSpPr>
        <p:spPr>
          <a:xfrm>
            <a:off x="443906" y="1881824"/>
            <a:ext cx="6555393" cy="64017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n-NO" sz="2200" dirty="0">
                <a:solidFill>
                  <a:srgbClr val="FFFFFF"/>
                </a:solidFill>
              </a:rPr>
              <a:t>Inkludere</a:t>
            </a:r>
          </a:p>
          <a:p>
            <a:r>
              <a:rPr lang="nn-NO" sz="2000" dirty="0">
                <a:solidFill>
                  <a:srgbClr val="FFFFFF"/>
                </a:solidFill>
              </a:rPr>
              <a:t>Vi møter alle med respekt og omtanke. Ved å inkludere verdset vi mangfald og fremjar fagleg utvikling, tryggleik og trivsel.</a:t>
            </a:r>
          </a:p>
          <a:p>
            <a:endParaRPr lang="nn-NO" sz="2000" dirty="0">
              <a:solidFill>
                <a:srgbClr val="FFFFFF"/>
              </a:solidFill>
            </a:endParaRPr>
          </a:p>
          <a:p>
            <a:r>
              <a:rPr lang="nn-NO" sz="2200" dirty="0">
                <a:solidFill>
                  <a:srgbClr val="FFFFFF"/>
                </a:solidFill>
              </a:rPr>
              <a:t>Utfordre</a:t>
            </a:r>
          </a:p>
          <a:p>
            <a:r>
              <a:rPr lang="nn-NO" sz="2000" dirty="0">
                <a:solidFill>
                  <a:srgbClr val="FFFFFF"/>
                </a:solidFill>
              </a:rPr>
              <a:t>Vi utfordrar etablerte tankesett og arbeidsmåtar. Ved å utfordre fremjar vi danning, kritisk tenking og handlekraft.</a:t>
            </a:r>
          </a:p>
          <a:p>
            <a:endParaRPr lang="nn-NO" sz="2000" dirty="0">
              <a:solidFill>
                <a:srgbClr val="FFFFFF"/>
              </a:solidFill>
            </a:endParaRPr>
          </a:p>
          <a:p>
            <a:r>
              <a:rPr lang="nn-NO" sz="2200" dirty="0">
                <a:solidFill>
                  <a:srgbClr val="FFFFFF"/>
                </a:solidFill>
              </a:rPr>
              <a:t>Samhandle</a:t>
            </a:r>
          </a:p>
          <a:p>
            <a:r>
              <a:rPr lang="nn-NO" sz="2000" dirty="0">
                <a:solidFill>
                  <a:srgbClr val="FFFFFF"/>
                </a:solidFill>
              </a:rPr>
              <a:t>Vi utviklar og deler kunnskap gjennom  samspel internt og med omgjevnadene vår. Ved å </a:t>
            </a:r>
            <a:r>
              <a:rPr lang="nn-NO" sz="2000" dirty="0" err="1">
                <a:solidFill>
                  <a:srgbClr val="FFFFFF"/>
                </a:solidFill>
              </a:rPr>
              <a:t>samhandle</a:t>
            </a:r>
            <a:r>
              <a:rPr lang="nn-NO" sz="2000" dirty="0">
                <a:solidFill>
                  <a:srgbClr val="FFFFFF"/>
                </a:solidFill>
              </a:rPr>
              <a:t> fremjar vi kreativitet, nyskaping og fagleg relevans. </a:t>
            </a:r>
          </a:p>
          <a:p>
            <a:endParaRPr lang="nn-NO" sz="2000" dirty="0">
              <a:solidFill>
                <a:srgbClr val="FFFFFF"/>
              </a:solidFill>
            </a:endParaRPr>
          </a:p>
          <a:p>
            <a:pPr algn="r"/>
            <a:r>
              <a:rPr lang="nn-NO" sz="2000" dirty="0">
                <a:solidFill>
                  <a:srgbClr val="FFFFFF"/>
                </a:solidFill>
              </a:rPr>
              <a:t>			</a:t>
            </a:r>
            <a:endParaRPr lang="nn-NO" dirty="0">
              <a:solidFill>
                <a:srgbClr val="FFFF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n-NO" sz="2400" dirty="0">
              <a:solidFill>
                <a:srgbClr val="FFFFFF"/>
              </a:solidFill>
            </a:endParaRPr>
          </a:p>
          <a:p>
            <a:endParaRPr lang="nn-NO" sz="2000" dirty="0">
              <a:solidFill>
                <a:srgbClr val="FFFFFF"/>
              </a:solidFill>
            </a:endParaRPr>
          </a:p>
          <a:p>
            <a:endParaRPr lang="nn-NO" sz="2000" dirty="0">
              <a:solidFill>
                <a:srgbClr val="FFFFFF"/>
              </a:solidFill>
            </a:endParaRPr>
          </a:p>
          <a:p>
            <a:endParaRPr lang="nn-NO" sz="2000" dirty="0">
              <a:solidFill>
                <a:srgbClr val="FFFFFF"/>
              </a:solidFill>
            </a:endParaRPr>
          </a:p>
        </p:txBody>
      </p:sp>
      <p:pic>
        <p:nvPicPr>
          <p:cNvPr id="4" name="Bilde 3" descr="To vaksne studentar samarbeider på biblioteket. Den eine kvinna har ein pc i fanget. ">
            <a:extLst>
              <a:ext uri="{FF2B5EF4-FFF2-40B4-BE49-F238E27FC236}">
                <a16:creationId xmlns:a16="http://schemas.microsoft.com/office/drawing/2014/main" id="{49D40AF7-B25D-A96A-4416-BEC3B969B1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1021" y="0"/>
            <a:ext cx="4570979" cy="6858000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5B8EF6EF-5BDC-171B-B8A2-A6782A4FD607}"/>
              </a:ext>
            </a:extLst>
          </p:cNvPr>
          <p:cNvSpPr txBox="1"/>
          <p:nvPr/>
        </p:nvSpPr>
        <p:spPr>
          <a:xfrm>
            <a:off x="7947660" y="6286500"/>
            <a:ext cx="3931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dirty="0">
                <a:solidFill>
                  <a:srgbClr val="FFFFFF"/>
                </a:solidFill>
              </a:rPr>
              <a:t>HVL sin strategi for 2023-2030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58445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A95189D-1998-3EA2-E46A-5D3094E98F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4889" y="947680"/>
            <a:ext cx="5925184" cy="1470343"/>
          </a:xfrm>
        </p:spPr>
        <p:txBody>
          <a:bodyPr>
            <a:noAutofit/>
          </a:bodyPr>
          <a:lstStyle/>
          <a:p>
            <a:r>
              <a:rPr lang="nn-NO" sz="3600" dirty="0"/>
              <a:t>Strategiske ambisjonar og overordna mål</a:t>
            </a:r>
            <a:br>
              <a:rPr lang="nn-NO" sz="3600" dirty="0"/>
            </a:br>
            <a:endParaRPr lang="nn-NO" sz="3600" dirty="0"/>
          </a:p>
        </p:txBody>
      </p:sp>
      <p:pic>
        <p:nvPicPr>
          <p:cNvPr id="8" name="Plassholder for bilde 7" descr="To kvinnelege studentar jobbar på kjemilabben">
            <a:extLst>
              <a:ext uri="{FF2B5EF4-FFF2-40B4-BE49-F238E27FC236}">
                <a16:creationId xmlns:a16="http://schemas.microsoft.com/office/drawing/2014/main" id="{DAE20863-875C-0FC2-E4A1-EA4AF61042E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Plassholder for bilde 9">
            <a:extLst>
              <a:ext uri="{FF2B5EF4-FFF2-40B4-BE49-F238E27FC236}">
                <a16:creationId xmlns:a16="http://schemas.microsoft.com/office/drawing/2014/main" id="{0BCFB102-8164-5443-F12C-B86E3959F6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B4E84691-8402-D70C-58BC-AA96CAC334B0}"/>
              </a:ext>
            </a:extLst>
          </p:cNvPr>
          <p:cNvSpPr txBox="1"/>
          <p:nvPr/>
        </p:nvSpPr>
        <p:spPr>
          <a:xfrm>
            <a:off x="664889" y="2585663"/>
            <a:ext cx="5644471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n-NO" sz="2400" dirty="0"/>
              <a:t>Utdanning og forsking for samfunns- og arbeidslivet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n-NO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n-NO" sz="2400" dirty="0"/>
              <a:t>Ei sterk innovasjonskraft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n-NO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n-NO" sz="2400" dirty="0"/>
              <a:t>Ein ambisiøs samfunnsaktør</a:t>
            </a:r>
          </a:p>
          <a:p>
            <a:endParaRPr lang="nn-NO" dirty="0"/>
          </a:p>
          <a:p>
            <a:endParaRPr lang="nn-NO" dirty="0"/>
          </a:p>
          <a:p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2806088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0C7EA72-4F1C-4C48-A5AE-C678998189D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4965" y="174821"/>
            <a:ext cx="10926762" cy="638175"/>
          </a:xfrm>
        </p:spPr>
        <p:txBody>
          <a:bodyPr/>
          <a:lstStyle/>
          <a:p>
            <a:r>
              <a:rPr lang="nn-NO" dirty="0">
                <a:solidFill>
                  <a:schemeClr val="bg1"/>
                </a:solidFill>
              </a:rPr>
              <a:t>Toppleiinga ved HVL</a:t>
            </a:r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EBBFAF98-D830-4EF5-8B65-1E27AA385EBA}"/>
              </a:ext>
            </a:extLst>
          </p:cNvPr>
          <p:cNvSpPr txBox="1"/>
          <p:nvPr/>
        </p:nvSpPr>
        <p:spPr>
          <a:xfrm>
            <a:off x="2474347" y="846249"/>
            <a:ext cx="2995261" cy="67710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Rektor</a:t>
            </a:r>
            <a:r>
              <a:rPr kumimoji="0" lang="nn-NO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 </a:t>
            </a:r>
            <a:endParaRPr kumimoji="0" lang="nn-NO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Gunnar Yttri</a:t>
            </a: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srgbClr val="5151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03B02E7E-C584-42FC-A7AD-307BA76F3285}"/>
              </a:ext>
            </a:extLst>
          </p:cNvPr>
          <p:cNvSpPr txBox="1"/>
          <p:nvPr/>
        </p:nvSpPr>
        <p:spPr>
          <a:xfrm>
            <a:off x="2474347" y="2070153"/>
            <a:ext cx="3400424" cy="67710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Prorektor for utdanning </a:t>
            </a:r>
            <a:br>
              <a:rPr kumimoji="0" lang="nn-NO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Anne-Grethe Naustdal</a:t>
            </a: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srgbClr val="51515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447E9359-2B0C-4F87-A537-345370695A0E}"/>
              </a:ext>
            </a:extLst>
          </p:cNvPr>
          <p:cNvSpPr txBox="1"/>
          <p:nvPr/>
        </p:nvSpPr>
        <p:spPr>
          <a:xfrm>
            <a:off x="8107776" y="786960"/>
            <a:ext cx="3853394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Fakultet for lærarutdanning, </a:t>
            </a:r>
            <a:br>
              <a:rPr kumimoji="0" lang="nn-NO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nn-NO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kultur og idrett, dekan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Asle Holthe </a:t>
            </a:r>
          </a:p>
        </p:txBody>
      </p:sp>
      <p:sp>
        <p:nvSpPr>
          <p:cNvPr id="23" name="TekstSylinder 22">
            <a:extLst>
              <a:ext uri="{FF2B5EF4-FFF2-40B4-BE49-F238E27FC236}">
                <a16:creationId xmlns:a16="http://schemas.microsoft.com/office/drawing/2014/main" id="{3C9859BF-D32A-411F-863D-C70D3E6CED32}"/>
              </a:ext>
            </a:extLst>
          </p:cNvPr>
          <p:cNvSpPr txBox="1"/>
          <p:nvPr/>
        </p:nvSpPr>
        <p:spPr>
          <a:xfrm>
            <a:off x="8107776" y="1999141"/>
            <a:ext cx="3467814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Fakultet for helse- og sosialvitskap, dekan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Randi Skår </a:t>
            </a:r>
          </a:p>
        </p:txBody>
      </p: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B93D79B0-F5FA-41B3-B5F2-67CF63598061}"/>
              </a:ext>
            </a:extLst>
          </p:cNvPr>
          <p:cNvSpPr txBox="1"/>
          <p:nvPr/>
        </p:nvSpPr>
        <p:spPr>
          <a:xfrm>
            <a:off x="2474347" y="3265682"/>
            <a:ext cx="3800474" cy="67710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Prorektor for forsking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Gro Anita Fonnes Flaten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15151"/>
              </a:solidFill>
              <a:effectLst/>
              <a:uLnTx/>
              <a:uFillTx/>
              <a:latin typeface="Arial"/>
              <a:ea typeface="+mn-lt"/>
              <a:cs typeface="Arial"/>
            </a:endParaRP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DE934975-ABCD-44C4-BC26-99F4121A17EF}"/>
              </a:ext>
            </a:extLst>
          </p:cNvPr>
          <p:cNvSpPr txBox="1"/>
          <p:nvPr/>
        </p:nvSpPr>
        <p:spPr>
          <a:xfrm>
            <a:off x="8107776" y="4445084"/>
            <a:ext cx="3714946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Fakultet for økonomi- og samfunnsvitskap, dekan  </a:t>
            </a:r>
            <a:br>
              <a:rPr kumimoji="0" lang="nn-NO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</a:b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Torbjørn R. Heyerdahl</a:t>
            </a: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srgbClr val="515151"/>
              </a:solidFill>
              <a:effectLst/>
              <a:uLnTx/>
              <a:uFillTx/>
              <a:latin typeface="Arial"/>
              <a:ea typeface="+mn-lt"/>
              <a:cs typeface="Arial"/>
            </a:endParaRPr>
          </a:p>
        </p:txBody>
      </p:sp>
      <p:sp>
        <p:nvSpPr>
          <p:cNvPr id="29" name="TekstSylinder 28">
            <a:extLst>
              <a:ext uri="{FF2B5EF4-FFF2-40B4-BE49-F238E27FC236}">
                <a16:creationId xmlns:a16="http://schemas.microsoft.com/office/drawing/2014/main" id="{248C4127-566D-4920-8E29-3E22DBCDCAFD}"/>
              </a:ext>
            </a:extLst>
          </p:cNvPr>
          <p:cNvSpPr txBox="1"/>
          <p:nvPr/>
        </p:nvSpPr>
        <p:spPr>
          <a:xfrm>
            <a:off x="8107776" y="3232903"/>
            <a:ext cx="3833500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Fakultet for ingeniør- og naturvitskap, dekan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Jens Kristian Fosse</a:t>
            </a: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srgbClr val="5151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TekstSylinder 29">
            <a:extLst>
              <a:ext uri="{FF2B5EF4-FFF2-40B4-BE49-F238E27FC236}">
                <a16:creationId xmlns:a16="http://schemas.microsoft.com/office/drawing/2014/main" id="{C8937BB0-E39C-4A52-89EB-F03002AFD4E1}"/>
              </a:ext>
            </a:extLst>
          </p:cNvPr>
          <p:cNvSpPr txBox="1"/>
          <p:nvPr/>
        </p:nvSpPr>
        <p:spPr>
          <a:xfrm>
            <a:off x="2474347" y="4452328"/>
            <a:ext cx="3800474" cy="67710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Prorektor for regional utvikling  </a:t>
            </a:r>
            <a:br>
              <a:rPr kumimoji="0" lang="nn-NO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</a:b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Geir Kåre Resaland</a:t>
            </a: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srgbClr val="5151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E2FCC89C-9041-4ED3-9F25-C321B6C64B9E}"/>
              </a:ext>
            </a:extLst>
          </p:cNvPr>
          <p:cNvSpPr txBox="1"/>
          <p:nvPr/>
        </p:nvSpPr>
        <p:spPr>
          <a:xfrm>
            <a:off x="2474347" y="5633460"/>
            <a:ext cx="3800474" cy="67710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Organisasjonsdirektør</a:t>
            </a:r>
            <a:br>
              <a:rPr kumimoji="0" lang="nn-NO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</a:b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Tage Båtsvik </a:t>
            </a:r>
          </a:p>
        </p:txBody>
      </p: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FA725F1A-6013-4126-9D80-E20B900D7AEB}"/>
              </a:ext>
            </a:extLst>
          </p:cNvPr>
          <p:cNvSpPr txBox="1"/>
          <p:nvPr/>
        </p:nvSpPr>
        <p:spPr>
          <a:xfrm>
            <a:off x="8107776" y="5605193"/>
            <a:ext cx="3800474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Direktør for økonomi og arealforvaltning</a:t>
            </a:r>
            <a:br>
              <a:rPr kumimoji="0" lang="nn-NO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</a:b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Helge Skugstad</a:t>
            </a: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srgbClr val="5151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Bilde 8" descr="Et bilde som inneholder person, innendørs, dress&#10;&#10;Automatisk generert beskrivelse">
            <a:extLst>
              <a:ext uri="{FF2B5EF4-FFF2-40B4-BE49-F238E27FC236}">
                <a16:creationId xmlns:a16="http://schemas.microsoft.com/office/drawing/2014/main" id="{A8F44283-70CE-C041-ED33-4737A3659D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985" y="812996"/>
            <a:ext cx="1598850" cy="1060272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4CA89469-16AC-8A3A-089D-E066A8DBE0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674" y="2042535"/>
            <a:ext cx="1604795" cy="1053879"/>
          </a:xfrm>
          <a:prstGeom prst="rect">
            <a:avLst/>
          </a:prstGeom>
        </p:spPr>
      </p:pic>
      <p:pic>
        <p:nvPicPr>
          <p:cNvPr id="25" name="Bilde 24">
            <a:extLst>
              <a:ext uri="{FF2B5EF4-FFF2-40B4-BE49-F238E27FC236}">
                <a16:creationId xmlns:a16="http://schemas.microsoft.com/office/drawing/2014/main" id="{73B57DB8-721D-25D1-5A4A-173F242000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171" y="3265682"/>
            <a:ext cx="1609868" cy="1044996"/>
          </a:xfrm>
          <a:prstGeom prst="rect">
            <a:avLst/>
          </a:prstGeom>
        </p:spPr>
      </p:pic>
      <p:pic>
        <p:nvPicPr>
          <p:cNvPr id="34" name="Bilde 33" descr="Et bilde som inneholder vegg, person, innendørs, dress&#10;&#10;Automatisk generert beskrivelse">
            <a:extLst>
              <a:ext uri="{FF2B5EF4-FFF2-40B4-BE49-F238E27FC236}">
                <a16:creationId xmlns:a16="http://schemas.microsoft.com/office/drawing/2014/main" id="{672343D0-BAA7-4679-EC11-E998E766E3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9780" y="4452328"/>
            <a:ext cx="1609869" cy="1040193"/>
          </a:xfrm>
          <a:prstGeom prst="rect">
            <a:avLst/>
          </a:prstGeom>
        </p:spPr>
      </p:pic>
      <p:pic>
        <p:nvPicPr>
          <p:cNvPr id="36" name="Bilde 35" descr="Et bilde som inneholder person, mann, dress, stående&#10;&#10;Automatisk generert beskrivelse">
            <a:extLst>
              <a:ext uri="{FF2B5EF4-FFF2-40B4-BE49-F238E27FC236}">
                <a16:creationId xmlns:a16="http://schemas.microsoft.com/office/drawing/2014/main" id="{7C447B05-0047-5C5E-F54C-D62ACE2C2E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5975" y="5634171"/>
            <a:ext cx="1622494" cy="1040193"/>
          </a:xfrm>
          <a:prstGeom prst="rect">
            <a:avLst/>
          </a:prstGeom>
        </p:spPr>
      </p:pic>
      <p:pic>
        <p:nvPicPr>
          <p:cNvPr id="42" name="Bilde 41" descr="Et bilde som inneholder vegg, innendørs, person&#10;&#10;Automatisk generert beskrivelse">
            <a:extLst>
              <a:ext uri="{FF2B5EF4-FFF2-40B4-BE49-F238E27FC236}">
                <a16:creationId xmlns:a16="http://schemas.microsoft.com/office/drawing/2014/main" id="{D8E624D7-59FD-7D20-EF29-C75E38A5196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7897" y="812996"/>
            <a:ext cx="1591157" cy="1060272"/>
          </a:xfrm>
          <a:prstGeom prst="rect">
            <a:avLst/>
          </a:prstGeom>
        </p:spPr>
      </p:pic>
      <p:pic>
        <p:nvPicPr>
          <p:cNvPr id="44" name="Bilde 43" descr="Et bilde som inneholder person, dress&#10;&#10;Automatisk generert beskrivelse">
            <a:extLst>
              <a:ext uri="{FF2B5EF4-FFF2-40B4-BE49-F238E27FC236}">
                <a16:creationId xmlns:a16="http://schemas.microsoft.com/office/drawing/2014/main" id="{8CB89006-4E25-62DD-8932-BC16123C65C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4259" y="2021954"/>
            <a:ext cx="1604795" cy="1053879"/>
          </a:xfrm>
          <a:prstGeom prst="rect">
            <a:avLst/>
          </a:prstGeom>
        </p:spPr>
      </p:pic>
      <p:pic>
        <p:nvPicPr>
          <p:cNvPr id="46" name="Bilde 45" descr="Et bilde som inneholder gulv, innendørs, person, dress&#10;&#10;Automatisk generert beskrivelse">
            <a:extLst>
              <a:ext uri="{FF2B5EF4-FFF2-40B4-BE49-F238E27FC236}">
                <a16:creationId xmlns:a16="http://schemas.microsoft.com/office/drawing/2014/main" id="{66F687C7-D59C-EE31-C91D-1CEB80D9270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4259" y="5634170"/>
            <a:ext cx="1577238" cy="1040193"/>
          </a:xfrm>
          <a:prstGeom prst="rect">
            <a:avLst/>
          </a:prstGeom>
        </p:spPr>
      </p:pic>
      <p:pic>
        <p:nvPicPr>
          <p:cNvPr id="52" name="Bilde 51" descr="Et bilde som inneholder vegg, person, mann, innendørs&#10;&#10;Automatisk generert beskrivelse">
            <a:extLst>
              <a:ext uri="{FF2B5EF4-FFF2-40B4-BE49-F238E27FC236}">
                <a16:creationId xmlns:a16="http://schemas.microsoft.com/office/drawing/2014/main" id="{7CB95CCF-30CC-136B-4967-5D199D253B1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1668" y="3224519"/>
            <a:ext cx="1603613" cy="1112828"/>
          </a:xfrm>
          <a:prstGeom prst="rect">
            <a:avLst/>
          </a:prstGeom>
        </p:spPr>
      </p:pic>
      <p:pic>
        <p:nvPicPr>
          <p:cNvPr id="56" name="Bilde 55" descr="Et bilde som inneholder vegg, innendørs, person, boks&#10;&#10;Automatisk generert beskrivelse">
            <a:extLst>
              <a:ext uri="{FF2B5EF4-FFF2-40B4-BE49-F238E27FC236}">
                <a16:creationId xmlns:a16="http://schemas.microsoft.com/office/drawing/2014/main" id="{F6B98313-D7ED-FDB8-73DF-234DE12F54E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7897" y="4457912"/>
            <a:ext cx="1591157" cy="105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096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BF49A88E-D624-944D-8D6D-E858AAAD8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4122786"/>
            <a:ext cx="12192000" cy="2796559"/>
          </a:xfrm>
          <a:prstGeom prst="rect">
            <a:avLst/>
          </a:prstGeom>
          <a:solidFill>
            <a:srgbClr val="0094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 idx="4294967295"/>
          </p:nvPr>
        </p:nvSpPr>
        <p:spPr>
          <a:xfrm>
            <a:off x="906651" y="-1588"/>
            <a:ext cx="11285349" cy="1349376"/>
          </a:xfrm>
        </p:spPr>
        <p:txBody>
          <a:bodyPr/>
          <a:lstStyle/>
          <a:p>
            <a:r>
              <a:rPr lang="nb-NO" dirty="0">
                <a:solidFill>
                  <a:srgbClr val="009482"/>
                </a:solidFill>
              </a:rPr>
              <a:t>Vår studieportefølje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DEB8EB36-E92E-4E13-BFDD-2D4A2B3A05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660" y="1111356"/>
            <a:ext cx="11145813" cy="1834702"/>
          </a:xfrm>
          <a:prstGeom prst="rect">
            <a:avLst/>
          </a:prstGeom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9F6C7B58-6FD9-4DB1-9E7E-917276F33A64}"/>
              </a:ext>
            </a:extLst>
          </p:cNvPr>
          <p:cNvSpPr txBox="1"/>
          <p:nvPr/>
        </p:nvSpPr>
        <p:spPr>
          <a:xfrm>
            <a:off x="985673" y="3093973"/>
            <a:ext cx="1234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>
                <a:solidFill>
                  <a:schemeClr val="tx2"/>
                </a:solidFill>
              </a:rPr>
              <a:t>Helse- og sosialfag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D3B4D5CC-4DD9-432F-B513-82B99FCCA7A5}"/>
              </a:ext>
            </a:extLst>
          </p:cNvPr>
          <p:cNvSpPr txBox="1"/>
          <p:nvPr/>
        </p:nvSpPr>
        <p:spPr>
          <a:xfrm>
            <a:off x="2567834" y="3093973"/>
            <a:ext cx="1732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>
                <a:solidFill>
                  <a:schemeClr val="tx2"/>
                </a:solidFill>
              </a:rPr>
              <a:t>Idrett, friluftsliv og folkehelse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6CB423E9-91C0-4C6E-A20D-DF6773FA95B0}"/>
              </a:ext>
            </a:extLst>
          </p:cNvPr>
          <p:cNvSpPr txBox="1"/>
          <p:nvPr/>
        </p:nvSpPr>
        <p:spPr>
          <a:xfrm>
            <a:off x="4602049" y="3093973"/>
            <a:ext cx="1447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>
                <a:solidFill>
                  <a:schemeClr val="tx2"/>
                </a:solidFill>
              </a:rPr>
              <a:t>Ingeniør- og maritime fag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EB456288-F50D-411D-9A95-BD10571A8158}"/>
              </a:ext>
            </a:extLst>
          </p:cNvPr>
          <p:cNvSpPr txBox="1"/>
          <p:nvPr/>
        </p:nvSpPr>
        <p:spPr>
          <a:xfrm>
            <a:off x="6305454" y="3113045"/>
            <a:ext cx="1805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n-NO" dirty="0">
                <a:solidFill>
                  <a:schemeClr val="tx2"/>
                </a:solidFill>
              </a:rPr>
              <a:t>Lærarutdanning og kreative fag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05006DA-A84B-40B2-BFCC-9AED01DA8436}"/>
              </a:ext>
            </a:extLst>
          </p:cNvPr>
          <p:cNvSpPr txBox="1"/>
          <p:nvPr/>
        </p:nvSpPr>
        <p:spPr>
          <a:xfrm>
            <a:off x="8257032" y="3100345"/>
            <a:ext cx="1615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>
                <a:solidFill>
                  <a:schemeClr val="tx2"/>
                </a:solidFill>
              </a:rPr>
              <a:t>Natur- og samfunnsfag</a:t>
            </a: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190E1323-4789-4868-B84B-71C80CBA8B56}"/>
              </a:ext>
            </a:extLst>
          </p:cNvPr>
          <p:cNvSpPr txBox="1"/>
          <p:nvPr/>
        </p:nvSpPr>
        <p:spPr>
          <a:xfrm>
            <a:off x="10195453" y="3108218"/>
            <a:ext cx="1447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>
                <a:solidFill>
                  <a:schemeClr val="tx2"/>
                </a:solidFill>
              </a:rPr>
              <a:t>Økonomi </a:t>
            </a:r>
          </a:p>
          <a:p>
            <a:pPr algn="ctr"/>
            <a:r>
              <a:rPr lang="nb-NO" dirty="0">
                <a:solidFill>
                  <a:schemeClr val="tx2"/>
                </a:solidFill>
              </a:rPr>
              <a:t>og leiing</a:t>
            </a: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855803C5-A522-4DA1-AC1A-2A4153F1614A}"/>
              </a:ext>
            </a:extLst>
          </p:cNvPr>
          <p:cNvSpPr txBox="1"/>
          <p:nvPr/>
        </p:nvSpPr>
        <p:spPr>
          <a:xfrm>
            <a:off x="723660" y="4422749"/>
            <a:ext cx="144080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n-NO" sz="7200" dirty="0">
                <a:solidFill>
                  <a:schemeClr val="bg1"/>
                </a:solidFill>
              </a:rPr>
              <a:t>20</a:t>
            </a:r>
            <a:r>
              <a:rPr lang="nn-NO" sz="1400" dirty="0">
                <a:solidFill>
                  <a:schemeClr val="bg1"/>
                </a:solidFill>
              </a:rPr>
              <a:t> </a:t>
            </a:r>
            <a:r>
              <a:rPr lang="nn-NO" sz="2000" dirty="0">
                <a:solidFill>
                  <a:schemeClr val="bg1"/>
                </a:solidFill>
              </a:rPr>
              <a:t>årsstudium</a:t>
            </a: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E66FFD7F-2686-4D0E-86C7-DB34A51F4EB0}"/>
              </a:ext>
            </a:extLst>
          </p:cNvPr>
          <p:cNvSpPr txBox="1"/>
          <p:nvPr/>
        </p:nvSpPr>
        <p:spPr>
          <a:xfrm>
            <a:off x="2726891" y="4422777"/>
            <a:ext cx="19118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n-NO" sz="7200" dirty="0">
                <a:solidFill>
                  <a:schemeClr val="bg1"/>
                </a:solidFill>
              </a:rPr>
              <a:t>48</a:t>
            </a:r>
            <a:r>
              <a:rPr lang="nn-NO" sz="1400" dirty="0">
                <a:solidFill>
                  <a:schemeClr val="bg1"/>
                </a:solidFill>
              </a:rPr>
              <a:t> </a:t>
            </a:r>
            <a:r>
              <a:rPr lang="nn-NO" sz="2000" dirty="0">
                <a:solidFill>
                  <a:schemeClr val="bg1"/>
                </a:solidFill>
              </a:rPr>
              <a:t>bachelor-program</a:t>
            </a: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1949FF2D-0896-4D83-9644-04913B519077}"/>
              </a:ext>
            </a:extLst>
          </p:cNvPr>
          <p:cNvSpPr txBox="1"/>
          <p:nvPr/>
        </p:nvSpPr>
        <p:spPr>
          <a:xfrm>
            <a:off x="5214226" y="4422749"/>
            <a:ext cx="18535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n-NO" sz="7200" dirty="0">
                <a:solidFill>
                  <a:schemeClr val="bg1"/>
                </a:solidFill>
              </a:rPr>
              <a:t>37</a:t>
            </a:r>
            <a:br>
              <a:rPr lang="nn-NO" sz="7200" dirty="0">
                <a:solidFill>
                  <a:schemeClr val="bg1"/>
                </a:solidFill>
              </a:rPr>
            </a:br>
            <a:r>
              <a:rPr lang="nn-NO" sz="1400" dirty="0">
                <a:solidFill>
                  <a:schemeClr val="bg1"/>
                </a:solidFill>
              </a:rPr>
              <a:t> </a:t>
            </a:r>
            <a:r>
              <a:rPr lang="nn-NO" sz="2000" dirty="0">
                <a:solidFill>
                  <a:schemeClr val="bg1"/>
                </a:solidFill>
              </a:rPr>
              <a:t>master-program</a:t>
            </a:r>
          </a:p>
        </p:txBody>
      </p: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C0613AFA-C52D-4B70-BF63-E02E5CB5052C}"/>
              </a:ext>
            </a:extLst>
          </p:cNvPr>
          <p:cNvSpPr txBox="1"/>
          <p:nvPr/>
        </p:nvSpPr>
        <p:spPr>
          <a:xfrm>
            <a:off x="7569978" y="4419399"/>
            <a:ext cx="180577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n-NO" sz="7200" dirty="0">
                <a:solidFill>
                  <a:schemeClr val="bg1"/>
                </a:solidFill>
              </a:rPr>
              <a:t>5</a:t>
            </a:r>
            <a:r>
              <a:rPr lang="nn-NO" sz="1400" dirty="0">
                <a:solidFill>
                  <a:schemeClr val="bg1"/>
                </a:solidFill>
              </a:rPr>
              <a:t> </a:t>
            </a:r>
            <a:br>
              <a:rPr lang="nn-NO" sz="1400" dirty="0">
                <a:solidFill>
                  <a:schemeClr val="bg1"/>
                </a:solidFill>
              </a:rPr>
            </a:br>
            <a:r>
              <a:rPr lang="nn-NO" sz="2000" dirty="0">
                <a:solidFill>
                  <a:schemeClr val="bg1"/>
                </a:solidFill>
              </a:rPr>
              <a:t>ph.d.-program</a:t>
            </a:r>
          </a:p>
        </p:txBody>
      </p:sp>
      <p:sp>
        <p:nvSpPr>
          <p:cNvPr id="23" name="TekstSylinder 22">
            <a:extLst>
              <a:ext uri="{FF2B5EF4-FFF2-40B4-BE49-F238E27FC236}">
                <a16:creationId xmlns:a16="http://schemas.microsoft.com/office/drawing/2014/main" id="{C0F8EA86-1675-4FE1-B4A3-B63304812795}"/>
              </a:ext>
            </a:extLst>
          </p:cNvPr>
          <p:cNvSpPr txBox="1"/>
          <p:nvPr/>
        </p:nvSpPr>
        <p:spPr>
          <a:xfrm>
            <a:off x="9729627" y="4419399"/>
            <a:ext cx="23322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n-NO" sz="7200" dirty="0">
                <a:solidFill>
                  <a:schemeClr val="bg1"/>
                </a:solidFill>
              </a:rPr>
              <a:t>80</a:t>
            </a:r>
            <a:r>
              <a:rPr lang="nn-NO" sz="1400" dirty="0">
                <a:solidFill>
                  <a:schemeClr val="bg1"/>
                </a:solidFill>
              </a:rPr>
              <a:t> </a:t>
            </a:r>
            <a:br>
              <a:rPr lang="nn-NO" sz="1400" dirty="0">
                <a:solidFill>
                  <a:schemeClr val="bg1"/>
                </a:solidFill>
              </a:rPr>
            </a:br>
            <a:r>
              <a:rPr lang="nn-NO" sz="2000" dirty="0">
                <a:solidFill>
                  <a:schemeClr val="bg1"/>
                </a:solidFill>
              </a:rPr>
              <a:t>etter- og vidareutdanningar</a:t>
            </a:r>
          </a:p>
        </p:txBody>
      </p:sp>
    </p:spTree>
    <p:extLst>
      <p:ext uri="{BB962C8B-B14F-4D97-AF65-F5344CB8AC3E}">
        <p14:creationId xmlns:p14="http://schemas.microsoft.com/office/powerpoint/2010/main" val="8336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ktangel 16">
            <a:extLst>
              <a:ext uri="{FF2B5EF4-FFF2-40B4-BE49-F238E27FC236}">
                <a16:creationId xmlns:a16="http://schemas.microsoft.com/office/drawing/2014/main" id="{BFDCA8A7-DBDC-4932-9E8D-FAD81293B3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4112330"/>
            <a:ext cx="12192000" cy="274372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8C0F4851-2901-BDF5-D35A-6E023D2B44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700000">
            <a:off x="10745835" y="3804883"/>
            <a:ext cx="508700" cy="49443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B0CA5530-8EDB-E293-0981-E4FF007ECC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700000">
            <a:off x="8804927" y="3804883"/>
            <a:ext cx="508700" cy="49443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10CFE6BC-5AF8-76C3-A166-E98362BF3D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700000">
            <a:off x="6831867" y="3804883"/>
            <a:ext cx="508700" cy="49443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F505C739-0D15-A614-3530-781A6C7709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700000">
            <a:off x="4853020" y="3804883"/>
            <a:ext cx="508700" cy="49443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4BC3452C-075A-4026-58B4-268DE64D69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700000">
            <a:off x="2970192" y="3804883"/>
            <a:ext cx="508700" cy="49443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0514976C-705C-318C-A01B-EE45011B9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700000">
            <a:off x="1069327" y="3804883"/>
            <a:ext cx="508700" cy="49443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Tittel 1">
            <a:extLst>
              <a:ext uri="{FF2B5EF4-FFF2-40B4-BE49-F238E27FC236}">
                <a16:creationId xmlns:a16="http://schemas.microsoft.com/office/drawing/2014/main" id="{829E3184-C74B-6A46-974E-6F8522A6B76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31476" y="314515"/>
            <a:ext cx="10926000" cy="13500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2900" b="0" i="0" u="none" strike="noStrike" kern="1200" cap="none" spc="0" normalizeH="0" baseline="0" noProof="0" dirty="0">
                <a:ln>
                  <a:noFill/>
                </a:ln>
                <a:solidFill>
                  <a:srgbClr val="004357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K</a:t>
            </a:r>
            <a:r>
              <a:rPr kumimoji="0" lang="nn-NO" sz="2900" b="0" i="0" u="none" strike="noStrike" kern="1200" cap="none" spc="0" normalizeH="0" baseline="0" noProof="0" dirty="0">
                <a:ln>
                  <a:noFill/>
                </a:ln>
                <a:solidFill>
                  <a:srgbClr val="004357"/>
                </a:solidFill>
                <a:effectLst/>
                <a:uLnTx/>
                <a:uFillTx/>
                <a:latin typeface="Arial"/>
                <a:ea typeface="+mj-lt"/>
                <a:cs typeface="Arial"/>
              </a:rPr>
              <a:t>vart år er om lag 5000 nye kandidatar klare for arbeidslivet</a:t>
            </a:r>
            <a:endParaRPr kumimoji="0" lang="nn-NO" sz="2900" b="0" i="0" u="none" strike="noStrike" kern="1200" cap="none" spc="0" normalizeH="0" baseline="0" noProof="0" dirty="0">
              <a:ln>
                <a:noFill/>
              </a:ln>
              <a:solidFill>
                <a:srgbClr val="004357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23" name="TekstSylinder 22">
            <a:extLst>
              <a:ext uri="{FF2B5EF4-FFF2-40B4-BE49-F238E27FC236}">
                <a16:creationId xmlns:a16="http://schemas.microsoft.com/office/drawing/2014/main" id="{C0F8EA86-1675-4FE1-B4A3-B63304812795}"/>
              </a:ext>
            </a:extLst>
          </p:cNvPr>
          <p:cNvSpPr txBox="1"/>
          <p:nvPr/>
        </p:nvSpPr>
        <p:spPr>
          <a:xfrm>
            <a:off x="571485" y="4641788"/>
            <a:ext cx="14938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430</a:t>
            </a:r>
            <a:r>
              <a:rPr kumimoji="0" lang="nn-NO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br>
              <a:rPr kumimoji="0" lang="nn-NO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nn-NO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kandidatar</a:t>
            </a:r>
          </a:p>
        </p:txBody>
      </p:sp>
      <p:sp>
        <p:nvSpPr>
          <p:cNvPr id="36" name="TekstSylinder 35">
            <a:extLst>
              <a:ext uri="{FF2B5EF4-FFF2-40B4-BE49-F238E27FC236}">
                <a16:creationId xmlns:a16="http://schemas.microsoft.com/office/drawing/2014/main" id="{B686FDE4-9929-3E4B-AFAF-F6B13E2A944B}"/>
              </a:ext>
            </a:extLst>
          </p:cNvPr>
          <p:cNvSpPr txBox="1"/>
          <p:nvPr/>
        </p:nvSpPr>
        <p:spPr>
          <a:xfrm>
            <a:off x="2479932" y="4639110"/>
            <a:ext cx="14924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285</a:t>
            </a:r>
            <a:br>
              <a:rPr kumimoji="0" lang="nn-NO" sz="7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nn-NO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nn-NO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kandidatar</a:t>
            </a: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1949FF2D-0896-4D83-9644-04913B519077}"/>
              </a:ext>
            </a:extLst>
          </p:cNvPr>
          <p:cNvSpPr txBox="1"/>
          <p:nvPr/>
        </p:nvSpPr>
        <p:spPr>
          <a:xfrm>
            <a:off x="4162131" y="4644137"/>
            <a:ext cx="191081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sz="6000" dirty="0">
                <a:solidFill>
                  <a:srgbClr val="FFFFFF"/>
                </a:solidFill>
                <a:latin typeface="Arial"/>
              </a:rPr>
              <a:t>540</a:t>
            </a:r>
            <a:br>
              <a:rPr kumimoji="0" lang="nn-NO" sz="7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nn-NO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nn-NO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kandidatar</a:t>
            </a: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855803C5-A522-4DA1-AC1A-2A4153F1614A}"/>
              </a:ext>
            </a:extLst>
          </p:cNvPr>
          <p:cNvSpPr txBox="1"/>
          <p:nvPr/>
        </p:nvSpPr>
        <p:spPr>
          <a:xfrm>
            <a:off x="6173682" y="4632530"/>
            <a:ext cx="180429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360</a:t>
            </a:r>
            <a:r>
              <a:rPr kumimoji="0" lang="nn-NO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nn-NO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kandidatar</a:t>
            </a: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E66FFD7F-2686-4D0E-86C7-DB34A51F4EB0}"/>
              </a:ext>
            </a:extLst>
          </p:cNvPr>
          <p:cNvSpPr txBox="1"/>
          <p:nvPr/>
        </p:nvSpPr>
        <p:spPr>
          <a:xfrm>
            <a:off x="8110959" y="4641347"/>
            <a:ext cx="191081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320</a:t>
            </a:r>
            <a:r>
              <a:rPr kumimoji="0" lang="nn-NO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nn-NO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kandidatar</a:t>
            </a:r>
          </a:p>
        </p:txBody>
      </p: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C0613AFA-C52D-4B70-BF63-E02E5CB5052C}"/>
              </a:ext>
            </a:extLst>
          </p:cNvPr>
          <p:cNvSpPr txBox="1"/>
          <p:nvPr/>
        </p:nvSpPr>
        <p:spPr>
          <a:xfrm>
            <a:off x="10126509" y="4642274"/>
            <a:ext cx="180186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300</a:t>
            </a:r>
            <a:r>
              <a:rPr kumimoji="0" lang="nn-NO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nn-NO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kandidatar</a:t>
            </a:r>
          </a:p>
        </p:txBody>
      </p:sp>
      <p:pic>
        <p:nvPicPr>
          <p:cNvPr id="25" name="Bilde 24">
            <a:extLst>
              <a:ext uri="{FF2B5EF4-FFF2-40B4-BE49-F238E27FC236}">
                <a16:creationId xmlns:a16="http://schemas.microsoft.com/office/drawing/2014/main" id="{3AC75E82-087B-472C-8CA4-E4FCAA434C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0701" y="1493776"/>
            <a:ext cx="1664105" cy="1935224"/>
          </a:xfrm>
          <a:prstGeom prst="rect">
            <a:avLst/>
          </a:prstGeom>
        </p:spPr>
      </p:pic>
      <p:pic>
        <p:nvPicPr>
          <p:cNvPr id="26" name="Bilde 25">
            <a:extLst>
              <a:ext uri="{FF2B5EF4-FFF2-40B4-BE49-F238E27FC236}">
                <a16:creationId xmlns:a16="http://schemas.microsoft.com/office/drawing/2014/main" id="{A508165C-1989-46A7-9A24-AC16C9F42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252" y="1516957"/>
            <a:ext cx="1606591" cy="1873602"/>
          </a:xfrm>
          <a:prstGeom prst="rect">
            <a:avLst/>
          </a:prstGeom>
        </p:spPr>
      </p:pic>
      <p:sp>
        <p:nvSpPr>
          <p:cNvPr id="34" name="Sekskant 33">
            <a:extLst>
              <a:ext uri="{FF2B5EF4-FFF2-40B4-BE49-F238E27FC236}">
                <a16:creationId xmlns:a16="http://schemas.microsoft.com/office/drawing/2014/main" id="{DC5FF017-5E91-4FD5-A823-6EB7DDE834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8259576" y="1732215"/>
            <a:ext cx="1573378" cy="1356361"/>
          </a:xfrm>
          <a:prstGeom prst="hexagon">
            <a:avLst/>
          </a:prstGeom>
          <a:blipFill dpi="0" rotWithShape="0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8" name="Sekskant 37">
            <a:extLst>
              <a:ext uri="{FF2B5EF4-FFF2-40B4-BE49-F238E27FC236}">
                <a16:creationId xmlns:a16="http://schemas.microsoft.com/office/drawing/2014/main" id="{09F10664-2AC8-4930-9F23-B80D8A8C75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2464840" y="1743553"/>
            <a:ext cx="1519404" cy="1324608"/>
          </a:xfrm>
          <a:prstGeom prst="hexagon">
            <a:avLst/>
          </a:prstGeom>
          <a:blipFill dpi="0" rotWithShape="0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0" name="Sekskant 39">
            <a:extLst>
              <a:ext uri="{FF2B5EF4-FFF2-40B4-BE49-F238E27FC236}">
                <a16:creationId xmlns:a16="http://schemas.microsoft.com/office/drawing/2014/main" id="{73F6708D-3E4E-41DB-903D-85FFB6E7F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4297704" y="1723126"/>
            <a:ext cx="1619336" cy="1411729"/>
          </a:xfrm>
          <a:prstGeom prst="hexagon">
            <a:avLst/>
          </a:prstGeom>
          <a:blipFill dpi="0" rotWithShape="0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721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41" name="Sekskant 40">
            <a:extLst>
              <a:ext uri="{FF2B5EF4-FFF2-40B4-BE49-F238E27FC236}">
                <a16:creationId xmlns:a16="http://schemas.microsoft.com/office/drawing/2014/main" id="{7CB37438-C58B-4917-B9F8-B9746A05A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6272101" y="1750264"/>
            <a:ext cx="1648167" cy="1436864"/>
          </a:xfrm>
          <a:prstGeom prst="hexagon">
            <a:avLst/>
          </a:prstGeom>
          <a:blipFill dpi="0" rotWithShape="0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721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EB456288-F50D-411D-9A95-BD10571A8158}"/>
              </a:ext>
            </a:extLst>
          </p:cNvPr>
          <p:cNvSpPr txBox="1"/>
          <p:nvPr/>
        </p:nvSpPr>
        <p:spPr>
          <a:xfrm>
            <a:off x="594967" y="3467441"/>
            <a:ext cx="1447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435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Ingeniør</a:t>
            </a:r>
          </a:p>
        </p:txBody>
      </p:sp>
      <p:sp>
        <p:nvSpPr>
          <p:cNvPr id="35" name="TekstSylinder 34">
            <a:extLst>
              <a:ext uri="{FF2B5EF4-FFF2-40B4-BE49-F238E27FC236}">
                <a16:creationId xmlns:a16="http://schemas.microsoft.com/office/drawing/2014/main" id="{9889322A-E30E-A04A-A14B-E0D9BE662AD6}"/>
              </a:ext>
            </a:extLst>
          </p:cNvPr>
          <p:cNvSpPr txBox="1"/>
          <p:nvPr/>
        </p:nvSpPr>
        <p:spPr>
          <a:xfrm>
            <a:off x="2323879" y="3351814"/>
            <a:ext cx="179777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435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Økonomi og ad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435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mini</a:t>
            </a: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435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strasjon</a:t>
            </a: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srgbClr val="00435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D3B4D5CC-4DD9-432F-B513-82B99FCCA7A5}"/>
              </a:ext>
            </a:extLst>
          </p:cNvPr>
          <p:cNvSpPr txBox="1"/>
          <p:nvPr/>
        </p:nvSpPr>
        <p:spPr>
          <a:xfrm>
            <a:off x="4326963" y="3467441"/>
            <a:ext cx="1664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2000" b="0" i="0" u="none" strike="noStrike" kern="1200" cap="none" spc="0" normalizeH="0" baseline="0" dirty="0">
                <a:ln>
                  <a:noFill/>
                </a:ln>
                <a:solidFill>
                  <a:srgbClr val="00435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Sjukepleiar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9F6C7B58-6FD9-4DB1-9E7E-917276F33A64}"/>
              </a:ext>
            </a:extLst>
          </p:cNvPr>
          <p:cNvSpPr txBox="1"/>
          <p:nvPr/>
        </p:nvSpPr>
        <p:spPr>
          <a:xfrm>
            <a:off x="6304864" y="3343495"/>
            <a:ext cx="16182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2000" b="0" i="0" u="none" strike="noStrike" kern="1200" cap="none" spc="0" normalizeH="0" baseline="0" dirty="0">
                <a:ln>
                  <a:noFill/>
                </a:ln>
                <a:solidFill>
                  <a:srgbClr val="00435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Grunnskule-</a:t>
            </a:r>
            <a:br>
              <a:rPr kumimoji="0" lang="nn-NO" sz="2000" b="0" i="0" u="none" strike="noStrike" kern="1200" cap="none" spc="0" normalizeH="0" baseline="0" dirty="0">
                <a:ln>
                  <a:noFill/>
                </a:ln>
                <a:solidFill>
                  <a:srgbClr val="00435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nn-NO" sz="2000" b="0" i="0" u="none" strike="noStrike" kern="1200" cap="none" spc="0" normalizeH="0" baseline="0" dirty="0">
                <a:ln>
                  <a:noFill/>
                </a:ln>
                <a:solidFill>
                  <a:srgbClr val="00435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lærar</a:t>
            </a:r>
          </a:p>
        </p:txBody>
      </p:sp>
      <p:sp>
        <p:nvSpPr>
          <p:cNvPr id="28" name="TekstSylinder 27">
            <a:extLst>
              <a:ext uri="{FF2B5EF4-FFF2-40B4-BE49-F238E27FC236}">
                <a16:creationId xmlns:a16="http://schemas.microsoft.com/office/drawing/2014/main" id="{C8FC6080-E746-4B1E-8F28-D42BC4A3C94A}"/>
              </a:ext>
            </a:extLst>
          </p:cNvPr>
          <p:cNvSpPr txBox="1"/>
          <p:nvPr/>
        </p:nvSpPr>
        <p:spPr>
          <a:xfrm>
            <a:off x="8251711" y="3333656"/>
            <a:ext cx="1618239" cy="77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2000" b="0" i="0" u="none" strike="noStrike" kern="1200" cap="none" spc="0" normalizeH="0" baseline="0" dirty="0">
                <a:ln>
                  <a:noFill/>
                </a:ln>
                <a:solidFill>
                  <a:srgbClr val="00435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Barnehage-</a:t>
            </a:r>
            <a:br>
              <a:rPr kumimoji="0" lang="nn-NO" sz="2000" b="0" i="0" u="none" strike="noStrike" kern="1200" cap="none" spc="0" normalizeH="0" baseline="0" dirty="0">
                <a:ln>
                  <a:noFill/>
                </a:ln>
                <a:solidFill>
                  <a:srgbClr val="00435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nn-NO" sz="2000" b="0" i="0" u="none" strike="noStrike" kern="1200" cap="none" spc="0" normalizeH="0" baseline="0" dirty="0">
                <a:ln>
                  <a:noFill/>
                </a:ln>
                <a:solidFill>
                  <a:srgbClr val="00435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lærar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6CB423E9-91C0-4C6E-A20D-DF6773FA95B0}"/>
              </a:ext>
            </a:extLst>
          </p:cNvPr>
          <p:cNvSpPr txBox="1"/>
          <p:nvPr/>
        </p:nvSpPr>
        <p:spPr>
          <a:xfrm>
            <a:off x="9904911" y="3335791"/>
            <a:ext cx="22661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435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Barnevern, sosialt arbeid, vernepleie</a:t>
            </a:r>
          </a:p>
        </p:txBody>
      </p:sp>
    </p:spTree>
    <p:extLst>
      <p:ext uri="{BB962C8B-B14F-4D97-AF65-F5344CB8AC3E}">
        <p14:creationId xmlns:p14="http://schemas.microsoft.com/office/powerpoint/2010/main" val="20620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HVL">
  <a:themeElements>
    <a:clrScheme name="HVL">
      <a:dk1>
        <a:srgbClr val="515151"/>
      </a:dk1>
      <a:lt1>
        <a:srgbClr val="FFFFFF"/>
      </a:lt1>
      <a:dk2>
        <a:srgbClr val="004357"/>
      </a:dk2>
      <a:lt2>
        <a:srgbClr val="C9D5DA"/>
      </a:lt2>
      <a:accent1>
        <a:srgbClr val="00AFBA"/>
      </a:accent1>
      <a:accent2>
        <a:srgbClr val="97DF9A"/>
      </a:accent2>
      <a:accent3>
        <a:srgbClr val="EB6852"/>
      </a:accent3>
      <a:accent4>
        <a:srgbClr val="F9DE45"/>
      </a:accent4>
      <a:accent5>
        <a:srgbClr val="64D0DF"/>
      </a:accent5>
      <a:accent6>
        <a:srgbClr val="6D2439"/>
      </a:accent6>
      <a:hlink>
        <a:srgbClr val="008AAF"/>
      </a:hlink>
      <a:folHlink>
        <a:srgbClr val="00948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VL_ppt_mal_oppdatert" id="{34A3C5B7-7DCF-A541-AE3D-AB30F07D0F84}" vid="{252C16CA-3E9D-B540-84BD-D5E99CBB698B}"/>
    </a:ext>
  </a:extLst>
</a:theme>
</file>

<file path=ppt/theme/theme2.xml><?xml version="1.0" encoding="utf-8"?>
<a:theme xmlns:a="http://schemas.openxmlformats.org/drawingml/2006/main" name="1_HVL">
  <a:themeElements>
    <a:clrScheme name="HVL">
      <a:dk1>
        <a:srgbClr val="515151"/>
      </a:dk1>
      <a:lt1>
        <a:srgbClr val="FFFFFF"/>
      </a:lt1>
      <a:dk2>
        <a:srgbClr val="004357"/>
      </a:dk2>
      <a:lt2>
        <a:srgbClr val="C9D5DA"/>
      </a:lt2>
      <a:accent1>
        <a:srgbClr val="00AFBA"/>
      </a:accent1>
      <a:accent2>
        <a:srgbClr val="97DF9A"/>
      </a:accent2>
      <a:accent3>
        <a:srgbClr val="EB6852"/>
      </a:accent3>
      <a:accent4>
        <a:srgbClr val="F9DE45"/>
      </a:accent4>
      <a:accent5>
        <a:srgbClr val="64D0DF"/>
      </a:accent5>
      <a:accent6>
        <a:srgbClr val="6D2439"/>
      </a:accent6>
      <a:hlink>
        <a:srgbClr val="008AAF"/>
      </a:hlink>
      <a:folHlink>
        <a:srgbClr val="00948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VL_ppt_mal_oppdatert" id="{34A3C5B7-7DCF-A541-AE3D-AB30F07D0F84}" vid="{252C16CA-3E9D-B540-84BD-D5E99CBB698B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CAFFC4F78F58F4EA9E9CC2A19CF4398" ma:contentTypeVersion="16" ma:contentTypeDescription="Opprett et nytt dokument." ma:contentTypeScope="" ma:versionID="97dfec12fa3d838f5992223d18ccdbaa">
  <xsd:schema xmlns:xsd="http://www.w3.org/2001/XMLSchema" xmlns:xs="http://www.w3.org/2001/XMLSchema" xmlns:p="http://schemas.microsoft.com/office/2006/metadata/properties" xmlns:ns2="fa75e9d1-45da-4a2a-9964-396ebe24c187" xmlns:ns3="e4c062a4-c69b-499f-84f4-74c24a2ae4c2" targetNamespace="http://schemas.microsoft.com/office/2006/metadata/properties" ma:root="true" ma:fieldsID="018f4abd25c7373943b7a75bf77aabcd" ns2:_="" ns3:_="">
    <xsd:import namespace="fa75e9d1-45da-4a2a-9964-396ebe24c187"/>
    <xsd:import namespace="e4c062a4-c69b-499f-84f4-74c24a2ae4c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75e9d1-45da-4a2a-9964-396ebe24c1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d5ac12ea-e064-4df2-9638-65326f4f9ee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c062a4-c69b-499f-84f4-74c24a2ae4c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f55b5d4-9b15-4c2f-993c-b41fae2eb13d}" ma:internalName="TaxCatchAll" ma:showField="CatchAllData" ma:web="e4c062a4-c69b-499f-84f4-74c24a2ae4c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a75e9d1-45da-4a2a-9964-396ebe24c187">
      <Terms xmlns="http://schemas.microsoft.com/office/infopath/2007/PartnerControls"/>
    </lcf76f155ced4ddcb4097134ff3c332f>
    <TaxCatchAll xmlns="e4c062a4-c69b-499f-84f4-74c24a2ae4c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C7DC34B-73BB-46B1-BBFF-6BBE4F203978}"/>
</file>

<file path=customXml/itemProps2.xml><?xml version="1.0" encoding="utf-8"?>
<ds:datastoreItem xmlns:ds="http://schemas.openxmlformats.org/officeDocument/2006/customXml" ds:itemID="{B1D789A7-CC38-4D85-8E57-05C60D3BBAC3}">
  <ds:schemaRefs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elements/1.1/"/>
    <ds:schemaRef ds:uri="http://purl.org/dc/terms/"/>
    <ds:schemaRef ds:uri="d6cdbd5f-6b61-4a34-8698-298e759ae87e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ec980146-bca6-480c-96a2-ba7a7c21f5c3"/>
  </ds:schemaRefs>
</ds:datastoreItem>
</file>

<file path=customXml/itemProps3.xml><?xml version="1.0" encoding="utf-8"?>
<ds:datastoreItem xmlns:ds="http://schemas.openxmlformats.org/officeDocument/2006/customXml" ds:itemID="{5F01D4B5-1337-4E0B-991E-575CF1C4F3F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HVL_ppt_mal</Template>
  <TotalTime>1542</TotalTime>
  <Words>1834</Words>
  <Application>Microsoft Office PowerPoint</Application>
  <PresentationFormat>Widescreen</PresentationFormat>
  <Paragraphs>264</Paragraphs>
  <Slides>12</Slides>
  <Notes>10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12</vt:i4>
      </vt:variant>
    </vt:vector>
  </HeadingPairs>
  <TitlesOfParts>
    <vt:vector size="20" baseType="lpstr">
      <vt:lpstr>.AppleSystemUIFont</vt:lpstr>
      <vt:lpstr>AkademieStd</vt:lpstr>
      <vt:lpstr>Arial</vt:lpstr>
      <vt:lpstr>Calibri</vt:lpstr>
      <vt:lpstr>Georgia</vt:lpstr>
      <vt:lpstr>LyonText</vt:lpstr>
      <vt:lpstr>HVL</vt:lpstr>
      <vt:lpstr>1_HVL</vt:lpstr>
      <vt:lpstr>Vitjing til Aalborg Universitet</vt:lpstr>
      <vt:lpstr>Frå seminariet til universitetet</vt:lpstr>
      <vt:lpstr>Fem campusar på Vestlandet</vt:lpstr>
      <vt:lpstr>4 fakultet</vt:lpstr>
      <vt:lpstr>Kunnskap som byggjer  menneske og samfunn</vt:lpstr>
      <vt:lpstr>Strategiske ambisjonar og overordna mål </vt:lpstr>
      <vt:lpstr>Toppleiinga ved HVL</vt:lpstr>
      <vt:lpstr>Vår studieportefølje</vt:lpstr>
      <vt:lpstr>Kvart år er om lag 5000 nye kandidatar klare for arbeidslivet</vt:lpstr>
      <vt:lpstr>Livslang læring i HVL  - kombinere jobb og  - kompetanseutvikling</vt:lpstr>
      <vt:lpstr>Våre doktorgradsprogram </vt:lpstr>
      <vt:lpstr>Satsingsområde i forskinga vår</vt:lpstr>
    </vt:vector>
  </TitlesOfParts>
  <Company>Hogskolen i Bergen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Kamilla Hedvig Halvorsen Myklebust</dc:creator>
  <cp:lastModifiedBy>Gunnar Yttri</cp:lastModifiedBy>
  <cp:revision>16</cp:revision>
  <dcterms:created xsi:type="dcterms:W3CDTF">2016-11-30T08:20:17Z</dcterms:created>
  <dcterms:modified xsi:type="dcterms:W3CDTF">2023-01-23T23:11:28Z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0x010100444D5A0E142E594991AE62DCD5965F5A</vt:lpwstr>
  </property>
  <property fmtid="{D5CDD505-2E9C-101B-9397-08002B2CF9AE}" pid="3" name="MediaServiceImageTags">
    <vt:lpwstr/>
  </property>
</Properties>
</file>