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1"/>
  </p:notesMasterIdLst>
  <p:sldIdLst>
    <p:sldId id="282" r:id="rId5"/>
    <p:sldId id="304" r:id="rId6"/>
    <p:sldId id="308" r:id="rId7"/>
    <p:sldId id="309" r:id="rId8"/>
    <p:sldId id="307" r:id="rId9"/>
    <p:sldId id="310" r:id="rId10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24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7F9BC3-40FF-43E4-9AE1-DF74D0D02FBA}" v="7" dt="2022-03-09T08:41:38.451"/>
    <p1510:client id="{AE749C57-2066-704E-83C2-51238D01BA94}" v="41" dt="2022-03-08T20:30:44.0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e-Grethe Naustdal" userId="97d8e385-9e48-410e-94e1-6437cff199fc" providerId="ADAL" clId="{6E7F9BC3-40FF-43E4-9AE1-DF74D0D02FBA}"/>
    <pc:docChg chg="custSel modSld">
      <pc:chgData name="Anne-Grethe Naustdal" userId="97d8e385-9e48-410e-94e1-6437cff199fc" providerId="ADAL" clId="{6E7F9BC3-40FF-43E4-9AE1-DF74D0D02FBA}" dt="2022-03-09T08:41:38.451" v="6" actId="1076"/>
      <pc:docMkLst>
        <pc:docMk/>
      </pc:docMkLst>
      <pc:sldChg chg="modSp mod">
        <pc:chgData name="Anne-Grethe Naustdal" userId="97d8e385-9e48-410e-94e1-6437cff199fc" providerId="ADAL" clId="{6E7F9BC3-40FF-43E4-9AE1-DF74D0D02FBA}" dt="2022-03-09T08:41:38.451" v="6" actId="1076"/>
        <pc:sldMkLst>
          <pc:docMk/>
          <pc:sldMk cId="4222341653" sldId="307"/>
        </pc:sldMkLst>
        <pc:spChg chg="mod">
          <ac:chgData name="Anne-Grethe Naustdal" userId="97d8e385-9e48-410e-94e1-6437cff199fc" providerId="ADAL" clId="{6E7F9BC3-40FF-43E4-9AE1-DF74D0D02FBA}" dt="2022-03-09T08:41:38.451" v="6" actId="1076"/>
          <ac:spMkLst>
            <pc:docMk/>
            <pc:sldMk cId="4222341653" sldId="307"/>
            <ac:spMk id="13" creationId="{3F248B17-90CC-4549-9842-FF10A7F5050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5283-168F-8940-A073-B2FF66BC4C5E}" type="datetimeFigureOut">
              <a:rPr lang="nb-NO" smtClean="0"/>
              <a:t>09.03.2022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4BF77-11FD-8E4D-B223-FC6B75E0C3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198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016223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to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552147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976" y="1354730"/>
            <a:ext cx="10926000" cy="5058000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238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0" name="Plassholder for bunntekst 1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1" name="Plassholder for lysbildenummer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79976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896191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2758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s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339673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ly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74426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1822056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5B9E3A7-B713-4506-9DDF-B3901A1E40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F730262-E5C8-4146-96A8-5BB5135BA2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3407875-7352-474D-B22C-27E795E3F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7AE9-94C9-4D7D-B633-5558363CD569}" type="datetimeFigureOut">
              <a:rPr lang="nb-NO" smtClean="0"/>
              <a:t>09.03.2022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C17AEB3-031B-45C8-8ACF-1D4125AE1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A80A6C1-7E17-4B9F-806E-F3B7771D8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26DBB-CB99-4CA1-B07C-F9FFF2507C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8608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82904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980648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396494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2602" y="1363946"/>
            <a:ext cx="1092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58552"/>
            <a:ext cx="1092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427" y="1361080"/>
            <a:ext cx="1092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 marL="342900" indent="-342900">
              <a:lnSpc>
                <a:spcPct val="100000"/>
              </a:lnSpc>
              <a:buFont typeface=".AppleSystemUIFont" charset="-120"/>
              <a:buChar char="›"/>
              <a:defRPr sz="2000"/>
            </a:lvl1pPr>
            <a:lvl2pPr marL="6858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2pPr>
            <a:lvl3pPr marL="11430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3pPr>
            <a:lvl4pPr marL="16002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4pPr>
            <a:lvl5pPr marL="20574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2" name="Plassholder for bunntekst 2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3" name="Plassholder for lysbildenumm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52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0594" y="1352959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6480905" y="1351536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62845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91935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defRPr sz="2000"/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6472438" y="1361941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2050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823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08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211101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03414" y="-1"/>
            <a:ext cx="10926000" cy="135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11859" y="1349999"/>
            <a:ext cx="10927084" cy="50560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b-NO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10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725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3" r:id="rId3"/>
    <p:sldLayoutId id="2147483674" r:id="rId4"/>
    <p:sldLayoutId id="2147483650" r:id="rId5"/>
    <p:sldLayoutId id="2147483664" r:id="rId6"/>
    <p:sldLayoutId id="2147483671" r:id="rId7"/>
    <p:sldLayoutId id="2147483667" r:id="rId8"/>
    <p:sldLayoutId id="2147483672" r:id="rId9"/>
    <p:sldLayoutId id="2147483670" r:id="rId10"/>
    <p:sldLayoutId id="2147483665" r:id="rId11"/>
    <p:sldLayoutId id="2147483666" r:id="rId12"/>
    <p:sldLayoutId id="2147483655" r:id="rId13"/>
    <p:sldLayoutId id="2147483661" r:id="rId14"/>
    <p:sldLayoutId id="2147483668" r:id="rId15"/>
    <p:sldLayoutId id="2147483675" r:id="rId16"/>
    <p:sldLayoutId id="2147483676" r:id="rId1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tel 15"/>
          <p:cNvSpPr>
            <a:spLocks noGrp="1"/>
          </p:cNvSpPr>
          <p:nvPr>
            <p:ph type="ctrTitle"/>
          </p:nvPr>
        </p:nvSpPr>
        <p:spPr>
          <a:xfrm>
            <a:off x="609600" y="1785695"/>
            <a:ext cx="5966124" cy="1907177"/>
          </a:xfrm>
        </p:spPr>
        <p:txBody>
          <a:bodyPr anchor="ctr"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nb-NO" sz="1500"/>
            </a:br>
            <a:br>
              <a:rPr lang="nb-NO" sz="1500"/>
            </a:br>
            <a:r>
              <a:rPr lang="nb-NO" sz="1500"/>
              <a:t> </a:t>
            </a:r>
            <a:br>
              <a:rPr lang="nb-NO" sz="3600"/>
            </a:br>
            <a:r>
              <a:rPr lang="nb-NO" sz="3600"/>
              <a:t>Klagenemnda – årsrapport 2021</a:t>
            </a:r>
            <a:br>
              <a:rPr lang="nn-NO" sz="2400" b="1">
                <a:effectLst/>
              </a:rPr>
            </a:br>
            <a:br>
              <a:rPr lang="nn-NO" sz="2400" b="1">
                <a:effectLst/>
              </a:rPr>
            </a:br>
            <a:endParaRPr lang="nb-NO" sz="2400" b="1"/>
          </a:p>
        </p:txBody>
      </p:sp>
      <p:sp>
        <p:nvSpPr>
          <p:cNvPr id="18" name="Plassholder for tekst 17"/>
          <p:cNvSpPr>
            <a:spLocks noGrp="1"/>
          </p:cNvSpPr>
          <p:nvPr>
            <p:ph type="subTitle" idx="1"/>
          </p:nvPr>
        </p:nvSpPr>
        <p:spPr>
          <a:xfrm>
            <a:off x="360277" y="4258243"/>
            <a:ext cx="6215447" cy="1581949"/>
          </a:xfrm>
        </p:spPr>
        <p:txBody>
          <a:bodyPr vert="horz" lIns="0" tIns="0" rIns="0" bIns="0" rtlCol="0">
            <a:normAutofit/>
          </a:bodyPr>
          <a:lstStyle/>
          <a:p>
            <a:r>
              <a:rPr lang="nb-NO"/>
              <a:t>Anne-Grethe Naustdal</a:t>
            </a:r>
          </a:p>
          <a:p>
            <a:r>
              <a:rPr lang="nb-NO"/>
              <a:t>Prorektor for utdanning</a:t>
            </a:r>
          </a:p>
          <a:p>
            <a:endParaRPr lang="nb-NO"/>
          </a:p>
          <a:p>
            <a:endParaRPr lang="nb-NO"/>
          </a:p>
          <a:p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35DC779-7E24-3848-A3C4-AA608B303179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16001" y="5497513"/>
            <a:ext cx="5040000" cy="908050"/>
          </a:xfrm>
        </p:spPr>
        <p:txBody>
          <a:bodyPr/>
          <a:lstStyle/>
          <a:p>
            <a:endParaRPr lang="nb-NO"/>
          </a:p>
          <a:p>
            <a:r>
              <a:rPr lang="nb-NO"/>
              <a:t>Styremøte 9.mars 2022</a:t>
            </a:r>
          </a:p>
          <a:p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B492FFE5-6A73-7D48-8D7D-CC7B819BC0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686000E7-09B1-4F91-B687-97FD0ACFFB2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41150" y="6405563"/>
            <a:ext cx="450850" cy="450850"/>
          </a:xfrm>
        </p:spPr>
        <p:txBody>
          <a:bodyPr/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1</a:t>
            </a:fld>
            <a:endParaRPr lang="nb-NO"/>
          </a:p>
        </p:txBody>
      </p:sp>
      <p:pic>
        <p:nvPicPr>
          <p:cNvPr id="2" name="Bilde 1" descr="Et bilde som inneholder utendørs, vann, natur&#10;&#10;Automatisk generert beskrivelse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548"/>
          <a:stretch/>
        </p:blipFill>
        <p:spPr>
          <a:xfrm>
            <a:off x="6936000" y="1588"/>
            <a:ext cx="5256000" cy="68564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007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ssholder for innhold 6" descr="Et bilde som inneholder bord&#10;&#10;Automatisk generert beskrivelse">
            <a:extLst>
              <a:ext uri="{FF2B5EF4-FFF2-40B4-BE49-F238E27FC236}">
                <a16:creationId xmlns:a16="http://schemas.microsoft.com/office/drawing/2014/main" id="{CE9797FF-1D49-D04F-B151-57B9F8AF75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0875" y="1310514"/>
            <a:ext cx="11420475" cy="3882959"/>
          </a:xfrm>
          <a:noFill/>
        </p:spPr>
      </p:pic>
      <p:sp>
        <p:nvSpPr>
          <p:cNvPr id="5" name="Plassholder for lysbildenummer 4" hidden="1">
            <a:extLst>
              <a:ext uri="{FF2B5EF4-FFF2-40B4-BE49-F238E27FC236}">
                <a16:creationId xmlns:a16="http://schemas.microsoft.com/office/drawing/2014/main" id="{D634557B-6BEA-1646-B1BD-D409CCF0D7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8373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A6C9E4A3-20DA-4275-B5E8-7E0A721F2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/>
              <a:t>Ulike klagesaker nemnda har handsama i 2021</a:t>
            </a:r>
            <a:endParaRPr lang="en-US"/>
          </a:p>
        </p:txBody>
      </p:sp>
      <p:pic>
        <p:nvPicPr>
          <p:cNvPr id="7" name="Plassholder for innhold 6" descr="Et bilde som inneholder bord&#10;&#10;Automatisk generert beskrivelse">
            <a:extLst>
              <a:ext uri="{FF2B5EF4-FFF2-40B4-BE49-F238E27FC236}">
                <a16:creationId xmlns:a16="http://schemas.microsoft.com/office/drawing/2014/main" id="{80AE0D8E-86D2-184B-AD9F-A4D201E030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976" y="1616586"/>
            <a:ext cx="10926000" cy="4534288"/>
          </a:xfrm>
          <a:noFill/>
        </p:spPr>
      </p:pic>
      <p:sp>
        <p:nvSpPr>
          <p:cNvPr id="19" name="Footer Placeholder 3">
            <a:extLst>
              <a:ext uri="{FF2B5EF4-FFF2-40B4-BE49-F238E27FC236}">
                <a16:creationId xmlns:a16="http://schemas.microsoft.com/office/drawing/2014/main" id="{A24AE063-F95F-4E9F-A143-FC15E03711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7E23FBFA-F5E2-E548-9BD3-7195BE57B2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5986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ssholder for innhold 6">
            <a:extLst>
              <a:ext uri="{FF2B5EF4-FFF2-40B4-BE49-F238E27FC236}">
                <a16:creationId xmlns:a16="http://schemas.microsoft.com/office/drawing/2014/main" id="{74A2D9CB-A852-BB41-B335-D002045EB5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0875" y="425426"/>
            <a:ext cx="11420475" cy="5653135"/>
          </a:xfrm>
          <a:noFill/>
        </p:spPr>
      </p:pic>
      <p:sp>
        <p:nvSpPr>
          <p:cNvPr id="5" name="Plassholder for lysbildenummer 4" hidden="1">
            <a:extLst>
              <a:ext uri="{FF2B5EF4-FFF2-40B4-BE49-F238E27FC236}">
                <a16:creationId xmlns:a16="http://schemas.microsoft.com/office/drawing/2014/main" id="{5F3BACDE-D091-214A-8E9D-0054CCBE61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17255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ooter Placeholder 1">
            <a:extLst>
              <a:ext uri="{FF2B5EF4-FFF2-40B4-BE49-F238E27FC236}">
                <a16:creationId xmlns:a16="http://schemas.microsoft.com/office/drawing/2014/main" id="{7CE29EB9-4D09-4DF6-A5C4-AA397DEB568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F4D1955-7045-D34D-92BE-3F7C58F751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5</a:t>
            </a:fld>
            <a:endParaRPr lang="nb-NO"/>
          </a:p>
        </p:txBody>
      </p:sp>
      <p:sp>
        <p:nvSpPr>
          <p:cNvPr id="56" name="Title 3">
            <a:extLst>
              <a:ext uri="{FF2B5EF4-FFF2-40B4-BE49-F238E27FC236}">
                <a16:creationId xmlns:a16="http://schemas.microsoft.com/office/drawing/2014/main" id="{99630123-4B57-4DFF-8FA5-2A815DACB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/>
          <a:p>
            <a:r>
              <a:rPr lang="en-US"/>
              <a:t>Type </a:t>
            </a:r>
            <a:r>
              <a:rPr lang="en-US" err="1"/>
              <a:t>fuskesaker</a:t>
            </a:r>
            <a:endParaRPr lang="en-US"/>
          </a:p>
        </p:txBody>
      </p:sp>
      <p:pic>
        <p:nvPicPr>
          <p:cNvPr id="11" name="Plassholder for innhold 10" descr="Et bilde som inneholder tekst, bærbar PC, innendørs, datamaskin&#10;&#10;Automatisk generert beskrivelse">
            <a:extLst>
              <a:ext uri="{FF2B5EF4-FFF2-40B4-BE49-F238E27FC236}">
                <a16:creationId xmlns:a16="http://schemas.microsoft.com/office/drawing/2014/main" id="{1BF0A08D-B0B4-174B-BD1C-006DF197BB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047" y="2126830"/>
            <a:ext cx="5256000" cy="3508379"/>
          </a:xfrm>
          <a:noFill/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E9081D6-883D-3F4D-B9C7-ABD7EE7BE26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479976" y="1347919"/>
            <a:ext cx="5256000" cy="50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err="1"/>
              <a:t>Fuskehandlingane</a:t>
            </a:r>
            <a:r>
              <a:rPr lang="nb-NO"/>
              <a:t> i 2021 har for det meste </a:t>
            </a:r>
            <a:r>
              <a:rPr lang="nb-NO" err="1"/>
              <a:t>vore</a:t>
            </a:r>
            <a:r>
              <a:rPr lang="nb-NO"/>
              <a:t> plagiat, etterfølgt av </a:t>
            </a:r>
            <a:r>
              <a:rPr lang="nb-NO" err="1"/>
              <a:t>ulovleg</a:t>
            </a:r>
            <a:r>
              <a:rPr lang="nb-NO"/>
              <a:t> samarbeid på eksamen</a:t>
            </a:r>
          </a:p>
          <a:p>
            <a:pPr lvl="1"/>
            <a:r>
              <a:rPr lang="nb-NO"/>
              <a:t>44 saker med mistanke om plagiat</a:t>
            </a:r>
          </a:p>
          <a:p>
            <a:pPr lvl="1"/>
            <a:r>
              <a:rPr lang="nb-NO"/>
              <a:t>40 saker </a:t>
            </a:r>
            <a:r>
              <a:rPr lang="nb-NO" err="1"/>
              <a:t>handlar</a:t>
            </a:r>
            <a:r>
              <a:rPr lang="nb-NO"/>
              <a:t> om mistanke om </a:t>
            </a:r>
            <a:r>
              <a:rPr lang="nb-NO" err="1"/>
              <a:t>ulovleg</a:t>
            </a:r>
            <a:r>
              <a:rPr lang="nb-NO"/>
              <a:t> samarbeid </a:t>
            </a:r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r>
              <a:rPr lang="nb-NO"/>
              <a:t>I </a:t>
            </a:r>
            <a:r>
              <a:rPr lang="nb-NO" err="1"/>
              <a:t>hovudsak</a:t>
            </a:r>
            <a:r>
              <a:rPr lang="nb-NO"/>
              <a:t> er mistanken om fusk knytt til heimeeksamen </a:t>
            </a:r>
          </a:p>
          <a:p>
            <a:r>
              <a:rPr lang="nb-NO"/>
              <a:t>Flest tilfelle er fysiske </a:t>
            </a:r>
            <a:r>
              <a:rPr lang="nb-NO" err="1"/>
              <a:t>skuleeksamenar</a:t>
            </a:r>
            <a:r>
              <a:rPr lang="nb-NO"/>
              <a:t> omgjort til digital heimeeksamen med same tal </a:t>
            </a:r>
            <a:r>
              <a:rPr lang="nb-NO" err="1"/>
              <a:t>timar</a:t>
            </a:r>
            <a:endParaRPr lang="nb-NO"/>
          </a:p>
          <a:p>
            <a:pPr marL="0" indent="0">
              <a:buNone/>
            </a:pPr>
            <a:endParaRPr lang="nb-NO"/>
          </a:p>
          <a:p>
            <a:endParaRPr lang="nb-NO"/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3F248B17-90CC-4549-9842-FF10A7F5050B}"/>
              </a:ext>
            </a:extLst>
          </p:cNvPr>
          <p:cNvSpPr txBox="1"/>
          <p:nvPr/>
        </p:nvSpPr>
        <p:spPr>
          <a:xfrm>
            <a:off x="4427451" y="5573005"/>
            <a:ext cx="16995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00"/>
              <a:t>Bilde av Andy Barbour fra Pexels</a:t>
            </a:r>
          </a:p>
        </p:txBody>
      </p:sp>
    </p:spTree>
    <p:extLst>
      <p:ext uri="{BB962C8B-B14F-4D97-AF65-F5344CB8AC3E}">
        <p14:creationId xmlns:p14="http://schemas.microsoft.com/office/powerpoint/2010/main" val="4222341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unntekst 1">
            <a:extLst>
              <a:ext uri="{FF2B5EF4-FFF2-40B4-BE49-F238E27FC236}">
                <a16:creationId xmlns:a16="http://schemas.microsoft.com/office/drawing/2014/main" id="{9E339284-2E69-1C47-B274-9B0ADDB5229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8B08D390-07C9-1042-B724-4727C61D84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6</a:t>
            </a:fld>
            <a:endParaRPr lang="nb-NO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204E27CE-A49D-404F-9C55-05CEA9327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Krafttak mot fusk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6CB4373F-47A5-BF4A-8D34-25FE2687D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err="1"/>
              <a:t>Leiarar</a:t>
            </a:r>
            <a:r>
              <a:rPr lang="nb-NO"/>
              <a:t>, </a:t>
            </a:r>
            <a:r>
              <a:rPr lang="nb-NO" err="1"/>
              <a:t>fagleg</a:t>
            </a:r>
            <a:r>
              <a:rPr lang="nb-NO"/>
              <a:t> og administrativt tilsette, </a:t>
            </a:r>
            <a:r>
              <a:rPr lang="nb-NO" err="1"/>
              <a:t>bibliotektilsette</a:t>
            </a:r>
            <a:r>
              <a:rPr lang="nb-NO"/>
              <a:t> og </a:t>
            </a:r>
            <a:r>
              <a:rPr lang="nb-NO" err="1"/>
              <a:t>studentar</a:t>
            </a:r>
            <a:r>
              <a:rPr lang="nb-NO"/>
              <a:t> må jobbe tett </a:t>
            </a:r>
            <a:r>
              <a:rPr lang="nb-NO" err="1"/>
              <a:t>saman</a:t>
            </a:r>
            <a:r>
              <a:rPr lang="nb-NO"/>
              <a:t> for å forebygge alle </a:t>
            </a:r>
            <a:r>
              <a:rPr lang="nb-NO" err="1"/>
              <a:t>formar</a:t>
            </a:r>
            <a:r>
              <a:rPr lang="nb-NO"/>
              <a:t> for fusk</a:t>
            </a:r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r>
              <a:rPr lang="nb-NO"/>
              <a:t>Vi vil mellom anna jobbe med å : </a:t>
            </a:r>
          </a:p>
          <a:p>
            <a:r>
              <a:rPr lang="nb-NO"/>
              <a:t>utvikle våre vurderingsformer</a:t>
            </a:r>
          </a:p>
          <a:p>
            <a:r>
              <a:rPr lang="nb-NO"/>
              <a:t>ha tett dialog med </a:t>
            </a:r>
            <a:r>
              <a:rPr lang="nb-NO" err="1"/>
              <a:t>studentane</a:t>
            </a:r>
            <a:r>
              <a:rPr lang="nb-NO"/>
              <a:t> om tema og </a:t>
            </a:r>
            <a:r>
              <a:rPr lang="nb-NO" err="1"/>
              <a:t>vere</a:t>
            </a:r>
            <a:r>
              <a:rPr lang="nb-NO"/>
              <a:t> gode </a:t>
            </a:r>
            <a:r>
              <a:rPr lang="nb-NO" err="1"/>
              <a:t>rollemodellar</a:t>
            </a:r>
            <a:endParaRPr lang="nb-NO"/>
          </a:p>
          <a:p>
            <a:r>
              <a:rPr lang="nb-NO"/>
              <a:t>kommunisere akademias </a:t>
            </a:r>
            <a:r>
              <a:rPr lang="nb-NO" err="1"/>
              <a:t>verdiar</a:t>
            </a:r>
            <a:r>
              <a:rPr lang="nb-NO"/>
              <a:t> </a:t>
            </a:r>
            <a:r>
              <a:rPr lang="nb-NO" err="1"/>
              <a:t>tydeleg</a:t>
            </a:r>
            <a:r>
              <a:rPr lang="nb-NO"/>
              <a:t> i dialogen med </a:t>
            </a:r>
            <a:r>
              <a:rPr lang="nb-NO" err="1"/>
              <a:t>studentane</a:t>
            </a:r>
            <a:endParaRPr lang="nb-NO"/>
          </a:p>
          <a:p>
            <a:r>
              <a:rPr lang="nb-NO"/>
              <a:t>jobbe </a:t>
            </a:r>
            <a:r>
              <a:rPr lang="nb-NO" err="1"/>
              <a:t>saman</a:t>
            </a:r>
            <a:r>
              <a:rPr lang="nb-NO"/>
              <a:t> om dette nasjonalt</a:t>
            </a:r>
          </a:p>
        </p:txBody>
      </p:sp>
      <p:pic>
        <p:nvPicPr>
          <p:cNvPr id="8" name="Plassholder for innhold 7">
            <a:extLst>
              <a:ext uri="{FF2B5EF4-FFF2-40B4-BE49-F238E27FC236}">
                <a16:creationId xmlns:a16="http://schemas.microsoft.com/office/drawing/2014/main" id="{04E5FC4C-B13B-F74C-9A20-6A54950D3203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2"/>
          <a:stretch>
            <a:fillRect/>
          </a:stretch>
        </p:blipFill>
        <p:spPr>
          <a:xfrm>
            <a:off x="7563054" y="1347788"/>
            <a:ext cx="3090454" cy="5057775"/>
          </a:xfrm>
        </p:spPr>
      </p:pic>
    </p:spTree>
    <p:extLst>
      <p:ext uri="{BB962C8B-B14F-4D97-AF65-F5344CB8AC3E}">
        <p14:creationId xmlns:p14="http://schemas.microsoft.com/office/powerpoint/2010/main" val="2003163757"/>
      </p:ext>
    </p:extLst>
  </p:cSld>
  <p:clrMapOvr>
    <a:masterClrMapping/>
  </p:clrMapOvr>
</p:sld>
</file>

<file path=ppt/theme/theme1.xml><?xml version="1.0" encoding="utf-8"?>
<a:theme xmlns:a="http://schemas.openxmlformats.org/drawingml/2006/main" name="HVL">
  <a:themeElements>
    <a:clrScheme name="HVL">
      <a:dk1>
        <a:srgbClr val="515151"/>
      </a:dk1>
      <a:lt1>
        <a:srgbClr val="FFFFFF"/>
      </a:lt1>
      <a:dk2>
        <a:srgbClr val="004357"/>
      </a:dk2>
      <a:lt2>
        <a:srgbClr val="C9D5DA"/>
      </a:lt2>
      <a:accent1>
        <a:srgbClr val="00AFBA"/>
      </a:accent1>
      <a:accent2>
        <a:srgbClr val="97DF9A"/>
      </a:accent2>
      <a:accent3>
        <a:srgbClr val="EB6852"/>
      </a:accent3>
      <a:accent4>
        <a:srgbClr val="F9DE45"/>
      </a:accent4>
      <a:accent5>
        <a:srgbClr val="64D0DF"/>
      </a:accent5>
      <a:accent6>
        <a:srgbClr val="6D2439"/>
      </a:accent6>
      <a:hlink>
        <a:srgbClr val="008AAF"/>
      </a:hlink>
      <a:folHlink>
        <a:srgbClr val="00948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VL_ppt_mal_oppdatert" id="{34A3C5B7-7DCF-A541-AE3D-AB30F07D0F84}" vid="{252C16CA-3E9D-B540-84BD-D5E99CBB698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CAFFC4F78F58F4EA9E9CC2A19CF4398" ma:contentTypeVersion="13" ma:contentTypeDescription="Opprett et nytt dokument." ma:contentTypeScope="" ma:versionID="20f05c3624d34f43af4789a92d6a8be2">
  <xsd:schema xmlns:xsd="http://www.w3.org/2001/XMLSchema" xmlns:xs="http://www.w3.org/2001/XMLSchema" xmlns:p="http://schemas.microsoft.com/office/2006/metadata/properties" xmlns:ns2="fa75e9d1-45da-4a2a-9964-396ebe24c187" xmlns:ns3="e4c062a4-c69b-499f-84f4-74c24a2ae4c2" targetNamespace="http://schemas.microsoft.com/office/2006/metadata/properties" ma:root="true" ma:fieldsID="c94033454cb5a82f513a24ddcd2b891f" ns2:_="" ns3:_="">
    <xsd:import namespace="fa75e9d1-45da-4a2a-9964-396ebe24c187"/>
    <xsd:import namespace="e4c062a4-c69b-499f-84f4-74c24a2ae4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5e9d1-45da-4a2a-9964-396ebe24c1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c062a4-c69b-499f-84f4-74c24a2ae4c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D789A7-CC38-4D85-8E57-05C60D3BBAC3}">
  <ds:schemaRefs>
    <ds:schemaRef ds:uri="72934d28-758e-4eac-a211-a7a01bffe2f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EA7F710-785A-403E-97C4-ECFB0B4E6ABA}"/>
</file>

<file path=customXml/itemProps3.xml><?xml version="1.0" encoding="utf-8"?>
<ds:datastoreItem xmlns:ds="http://schemas.openxmlformats.org/officeDocument/2006/customXml" ds:itemID="{5F01D4B5-1337-4E0B-991E-575CF1C4F3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HVL_ppt_mal</Template>
  <Application>Microsoft Office PowerPoint</Application>
  <PresentationFormat>Widescreen</PresentationFormat>
  <Slides>6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HVL</vt:lpstr>
      <vt:lpstr>    Klagenemnda – årsrapport 2021  </vt:lpstr>
      <vt:lpstr>PowerPoint Presentation</vt:lpstr>
      <vt:lpstr>Ulike klagesaker nemnda har handsama i 2021</vt:lpstr>
      <vt:lpstr>PowerPoint Presentation</vt:lpstr>
      <vt:lpstr>Type fuskesaker</vt:lpstr>
      <vt:lpstr>Krafttak mot fusk</vt:lpstr>
    </vt:vector>
  </TitlesOfParts>
  <Company>Hogskolen i Bergen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Kamilla Hedvig Halvorsen Myklebust</dc:creator>
  <cp:revision>1</cp:revision>
  <dcterms:created xsi:type="dcterms:W3CDTF">2016-11-30T08:20:17Z</dcterms:created>
  <dcterms:modified xsi:type="dcterms:W3CDTF">2022-03-09T08:41:46Z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0x0101008CAFFC4F78F58F4EA9E9CC2A19CF4398</vt:lpwstr>
  </property>
</Properties>
</file>