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
  </p:notesMasterIdLst>
  <p:sldIdLst>
    <p:sldId id="268" r:id="rId5"/>
    <p:sldId id="269" r:id="rId6"/>
    <p:sldId id="287" r:id="rId7"/>
    <p:sldId id="288" r:id="rId8"/>
    <p:sldId id="289" r:id="rId9"/>
    <p:sldId id="261" r:id="rId1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11"/>
    <p:restoredTop sz="94680"/>
  </p:normalViewPr>
  <p:slideViewPr>
    <p:cSldViewPr snapToGrid="0" snapToObjects="1">
      <p:cViewPr varScale="1">
        <p:scale>
          <a:sx n="64" d="100"/>
          <a:sy n="64" d="100"/>
        </p:scale>
        <p:origin x="988" y="56"/>
      </p:cViewPr>
      <p:guideLst>
        <p:guide pos="3840"/>
        <p:guide orient="horz" pos="216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ne Anikken Larsen" userId="4276deaa-30e4-4b32-8841-900656af6c53" providerId="ADAL" clId="{B84D0B39-134B-495A-A15F-FB3DB96DF049}"/>
    <pc:docChg chg="delSld">
      <pc:chgData name="Trine Anikken Larsen" userId="4276deaa-30e4-4b32-8841-900656af6c53" providerId="ADAL" clId="{B84D0B39-134B-495A-A15F-FB3DB96DF049}" dt="2022-03-09T08:32:19.686" v="8" actId="47"/>
      <pc:docMkLst>
        <pc:docMk/>
      </pc:docMkLst>
      <pc:sldChg chg="del">
        <pc:chgData name="Trine Anikken Larsen" userId="4276deaa-30e4-4b32-8841-900656af6c53" providerId="ADAL" clId="{B84D0B39-134B-495A-A15F-FB3DB96DF049}" dt="2022-03-09T08:32:15.502" v="0" actId="47"/>
        <pc:sldMkLst>
          <pc:docMk/>
          <pc:sldMk cId="2735705844" sldId="290"/>
        </pc:sldMkLst>
      </pc:sldChg>
      <pc:sldChg chg="del">
        <pc:chgData name="Trine Anikken Larsen" userId="4276deaa-30e4-4b32-8841-900656af6c53" providerId="ADAL" clId="{B84D0B39-134B-495A-A15F-FB3DB96DF049}" dt="2022-03-09T08:32:16.057" v="1" actId="47"/>
        <pc:sldMkLst>
          <pc:docMk/>
          <pc:sldMk cId="3575865969" sldId="291"/>
        </pc:sldMkLst>
      </pc:sldChg>
      <pc:sldChg chg="del">
        <pc:chgData name="Trine Anikken Larsen" userId="4276deaa-30e4-4b32-8841-900656af6c53" providerId="ADAL" clId="{B84D0B39-134B-495A-A15F-FB3DB96DF049}" dt="2022-03-09T08:32:16.522" v="2" actId="47"/>
        <pc:sldMkLst>
          <pc:docMk/>
          <pc:sldMk cId="1620610982" sldId="292"/>
        </pc:sldMkLst>
      </pc:sldChg>
      <pc:sldChg chg="del">
        <pc:chgData name="Trine Anikken Larsen" userId="4276deaa-30e4-4b32-8841-900656af6c53" providerId="ADAL" clId="{B84D0B39-134B-495A-A15F-FB3DB96DF049}" dt="2022-03-09T08:32:17.023" v="3" actId="47"/>
        <pc:sldMkLst>
          <pc:docMk/>
          <pc:sldMk cId="2410523694" sldId="293"/>
        </pc:sldMkLst>
      </pc:sldChg>
      <pc:sldChg chg="del">
        <pc:chgData name="Trine Anikken Larsen" userId="4276deaa-30e4-4b32-8841-900656af6c53" providerId="ADAL" clId="{B84D0B39-134B-495A-A15F-FB3DB96DF049}" dt="2022-03-09T08:32:17.495" v="4" actId="47"/>
        <pc:sldMkLst>
          <pc:docMk/>
          <pc:sldMk cId="4169011203" sldId="294"/>
        </pc:sldMkLst>
      </pc:sldChg>
      <pc:sldChg chg="del">
        <pc:chgData name="Trine Anikken Larsen" userId="4276deaa-30e4-4b32-8841-900656af6c53" providerId="ADAL" clId="{B84D0B39-134B-495A-A15F-FB3DB96DF049}" dt="2022-03-09T08:32:17.984" v="5" actId="47"/>
        <pc:sldMkLst>
          <pc:docMk/>
          <pc:sldMk cId="1612769329" sldId="295"/>
        </pc:sldMkLst>
      </pc:sldChg>
      <pc:sldChg chg="del">
        <pc:chgData name="Trine Anikken Larsen" userId="4276deaa-30e4-4b32-8841-900656af6c53" providerId="ADAL" clId="{B84D0B39-134B-495A-A15F-FB3DB96DF049}" dt="2022-03-09T08:32:18.627" v="6" actId="47"/>
        <pc:sldMkLst>
          <pc:docMk/>
          <pc:sldMk cId="2343460426" sldId="296"/>
        </pc:sldMkLst>
      </pc:sldChg>
      <pc:sldChg chg="del">
        <pc:chgData name="Trine Anikken Larsen" userId="4276deaa-30e4-4b32-8841-900656af6c53" providerId="ADAL" clId="{B84D0B39-134B-495A-A15F-FB3DB96DF049}" dt="2022-03-09T08:32:19.132" v="7" actId="47"/>
        <pc:sldMkLst>
          <pc:docMk/>
          <pc:sldMk cId="2077567737" sldId="297"/>
        </pc:sldMkLst>
      </pc:sldChg>
      <pc:sldChg chg="del">
        <pc:chgData name="Trine Anikken Larsen" userId="4276deaa-30e4-4b32-8841-900656af6c53" providerId="ADAL" clId="{B84D0B39-134B-495A-A15F-FB3DB96DF049}" dt="2022-03-09T08:32:19.686" v="8" actId="47"/>
        <pc:sldMkLst>
          <pc:docMk/>
          <pc:sldMk cId="4215376896"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45283-168F-8940-A073-B2FF66BC4C5E}" type="datetimeFigureOut">
              <a:rPr lang="nb-NO" smtClean="0"/>
              <a:t>08.03.2022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1</a:t>
            </a:fld>
            <a:endParaRPr lang="nb-NO"/>
          </a:p>
        </p:txBody>
      </p:sp>
    </p:spTree>
    <p:extLst>
      <p:ext uri="{BB962C8B-B14F-4D97-AF65-F5344CB8AC3E}">
        <p14:creationId xmlns:p14="http://schemas.microsoft.com/office/powerpoint/2010/main" val="740830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2</a:t>
            </a:fld>
            <a:endParaRPr lang="nb-NO"/>
          </a:p>
        </p:txBody>
      </p:sp>
    </p:spTree>
    <p:extLst>
      <p:ext uri="{BB962C8B-B14F-4D97-AF65-F5344CB8AC3E}">
        <p14:creationId xmlns:p14="http://schemas.microsoft.com/office/powerpoint/2010/main" val="1337992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3</a:t>
            </a:fld>
            <a:endParaRPr lang="nb-NO"/>
          </a:p>
        </p:txBody>
      </p:sp>
    </p:spTree>
    <p:extLst>
      <p:ext uri="{BB962C8B-B14F-4D97-AF65-F5344CB8AC3E}">
        <p14:creationId xmlns:p14="http://schemas.microsoft.com/office/powerpoint/2010/main" val="336737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1567209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F8B4BF77-11FD-8E4D-B223-FC6B75E0C356}" type="slidenum">
              <a:rPr lang="nb-NO" smtClean="0"/>
              <a:t>5</a:t>
            </a:fld>
            <a:endParaRPr lang="nb-NO"/>
          </a:p>
        </p:txBody>
      </p:sp>
    </p:spTree>
    <p:extLst>
      <p:ext uri="{BB962C8B-B14F-4D97-AF65-F5344CB8AC3E}">
        <p14:creationId xmlns:p14="http://schemas.microsoft.com/office/powerpoint/2010/main" val="2191534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En spalte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976" y="1354730"/>
            <a:ext cx="10926000" cy="5058000"/>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48238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o spalter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0" name="Plassholder for bunntekst 19"/>
          <p:cNvSpPr>
            <a:spLocks noGrp="1"/>
          </p:cNvSpPr>
          <p:nvPr>
            <p:ph type="ftr" sz="quarter" idx="10"/>
          </p:nvPr>
        </p:nvSpPr>
        <p:spPr/>
        <p:txBody>
          <a:bodyPr/>
          <a:lstStyle/>
          <a:p>
            <a:endParaRPr lang="nb-NO" dirty="0"/>
          </a:p>
        </p:txBody>
      </p:sp>
      <p:sp>
        <p:nvSpPr>
          <p:cNvPr id="21" name="Plassholder for lysbildenummer 20"/>
          <p:cNvSpPr>
            <a:spLocks noGrp="1"/>
          </p:cNvSpPr>
          <p:nvPr>
            <p:ph type="sldNum" sz="quarter" idx="11"/>
          </p:nvPr>
        </p:nvSpPr>
        <p:spPr/>
        <p:txBody>
          <a:bodyPr/>
          <a:lstStyle/>
          <a:p>
            <a:fld id="{D0BEE4E4-E047-6A49-BCB9-4D06E7BA237B}" type="slidenum">
              <a:rPr lang="nb-NO" smtClean="0"/>
              <a:pPr/>
              <a:t>‹#›</a:t>
            </a:fld>
            <a:endParaRPr lang="nb-NO" dirty="0"/>
          </a:p>
        </p:txBody>
      </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innhold 2"/>
          <p:cNvSpPr>
            <a:spLocks noGrp="1"/>
          </p:cNvSpPr>
          <p:nvPr>
            <p:ph idx="12"/>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89619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58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p:nvPr>
        </p:nvSpPr>
        <p:spPr>
          <a:xfrm>
            <a:off x="0" y="0"/>
            <a:ext cx="12192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b-NO"/>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b-NO"/>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58552"/>
            <a:ext cx="1092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427" y="1361080"/>
            <a:ext cx="10926000" cy="5058000"/>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2" name="Plassholder for bunntekst 21"/>
          <p:cNvSpPr>
            <a:spLocks noGrp="1"/>
          </p:cNvSpPr>
          <p:nvPr>
            <p:ph type="ftr" sz="quarter" idx="10"/>
          </p:nvPr>
        </p:nvSpPr>
        <p:spPr/>
        <p:txBody>
          <a:bodyPr/>
          <a:lstStyle/>
          <a:p>
            <a:endParaRPr lang="nb-NO" dirty="0"/>
          </a:p>
        </p:txBody>
      </p:sp>
      <p:sp>
        <p:nvSpPr>
          <p:cNvPr id="23" name="Plassholder for lysbildenummer 22"/>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34852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o spalter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dirty="0"/>
              <a:t>  </a:t>
            </a:r>
          </a:p>
        </p:txBody>
      </p:sp>
      <p:sp>
        <p:nvSpPr>
          <p:cNvPr id="11" name="Rektangel 10"/>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normAutofit/>
          </a:bodyPr>
          <a:lstStyle>
            <a:lvl1pPr algn="l">
              <a:lnSpc>
                <a:spcPct val="100000"/>
              </a:lnSpc>
              <a:defRPr sz="2800"/>
            </a:lvl1pPr>
          </a:lstStyle>
          <a:p>
            <a:r>
              <a:rPr lang="nb-NO"/>
              <a:t>Klikk for å redigere tittelstil</a:t>
            </a:r>
            <a:endParaRPr lang="nb-NO" dirty="0"/>
          </a:p>
        </p:txBody>
      </p:sp>
      <p:sp>
        <p:nvSpPr>
          <p:cNvPr id="3" name="Plassholder for innhold 2"/>
          <p:cNvSpPr>
            <a:spLocks noGrp="1"/>
          </p:cNvSpPr>
          <p:nvPr>
            <p:ph idx="1"/>
          </p:nvPr>
        </p:nvSpPr>
        <p:spPr>
          <a:xfrm>
            <a:off x="802127" y="136411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innhold 2"/>
          <p:cNvSpPr>
            <a:spLocks noGrp="1"/>
          </p:cNvSpPr>
          <p:nvPr>
            <p:ph idx="12"/>
          </p:nvPr>
        </p:nvSpPr>
        <p:spPr>
          <a:xfrm>
            <a:off x="6491935" y="1347919"/>
            <a:ext cx="5256000" cy="5058000"/>
          </a:xfrm>
          <a:noFill/>
          <a:ln>
            <a:noFill/>
          </a:ln>
        </p:spPr>
        <p:txBody>
          <a:bodyPr lIns="180000" tIns="180000" rIns="180000" bIns="180000">
            <a:normAutofit/>
          </a:bodyPr>
          <a:lstStyle>
            <a:lvl1pPr>
              <a:defRPr sz="2000"/>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cxnSp>
        <p:nvCxnSpPr>
          <p:cNvPr id="17" name="Rett linje 16"/>
          <p:cNvCxnSpPr/>
          <p:nvPr userDrawn="1"/>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Plassholder for bunntekst 4"/>
          <p:cNvSpPr>
            <a:spLocks noGrp="1"/>
          </p:cNvSpPr>
          <p:nvPr>
            <p:ph type="ftr" sz="quarter" idx="13"/>
          </p:nvPr>
        </p:nvSpPr>
        <p:spPr/>
        <p:txBody>
          <a:bodyPr/>
          <a:lstStyle/>
          <a:p>
            <a:endParaRPr lang="nb-NO" dirty="0"/>
          </a:p>
        </p:txBody>
      </p:sp>
      <p:sp>
        <p:nvSpPr>
          <p:cNvPr id="7" name="Plassholder for lysbildenummer 6"/>
          <p:cNvSpPr>
            <a:spLocks noGrp="1"/>
          </p:cNvSpPr>
          <p:nvPr>
            <p:ph type="sldNum" sz="quarter" idx="14"/>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2092050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03414" y="-1"/>
            <a:ext cx="10926000" cy="1350000"/>
          </a:xfrm>
          <a:prstGeom prst="rect">
            <a:avLst/>
          </a:prstGeom>
        </p:spPr>
        <p:txBody>
          <a:bodyPr vert="horz" lIns="0" tIns="0" rIns="0" bIns="0" rtlCol="0" anchor="ctr">
            <a:normAutofit/>
          </a:bodyPr>
          <a:lstStyle/>
          <a:p>
            <a:r>
              <a:rPr lang="nb-NO" dirty="0"/>
              <a:t>Klikk for å redigere tittelstil</a:t>
            </a:r>
          </a:p>
        </p:txBody>
      </p:sp>
      <p:sp>
        <p:nvSpPr>
          <p:cNvPr id="3" name="Plassholder for tekst 2"/>
          <p:cNvSpPr>
            <a:spLocks noGrp="1"/>
          </p:cNvSpPr>
          <p:nvPr>
            <p:ph type="body" idx="1"/>
          </p:nvPr>
        </p:nvSpPr>
        <p:spPr>
          <a:xfrm>
            <a:off x="811859" y="1349999"/>
            <a:ext cx="10927084" cy="5056055"/>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6" name="Plassholder for bunntekst 4"/>
          <p:cNvSpPr>
            <a:spLocks noGrp="1"/>
          </p:cNvSpPr>
          <p:nvPr>
            <p:ph type="ftr" sz="quarter" idx="3"/>
          </p:nvPr>
        </p:nvSpPr>
        <p:spPr>
          <a:xfrm>
            <a:off x="811950" y="6408000"/>
            <a:ext cx="5252673" cy="450000"/>
          </a:xfrm>
          <a:prstGeom prst="rect">
            <a:avLst/>
          </a:prstGeom>
        </p:spPr>
        <p:txBody>
          <a:bodyPr lIns="0" tIns="0" rIns="0" bIns="0" anchor="ctr" anchorCtr="0"/>
          <a:lstStyle>
            <a:lvl1pPr algn="l">
              <a:defRPr sz="1000">
                <a:solidFill>
                  <a:schemeClr val="bg1">
                    <a:lumMod val="50000"/>
                  </a:schemeClr>
                </a:solidFill>
                <a:latin typeface="+mj-lt"/>
              </a:defRPr>
            </a:lvl1pPr>
          </a:lstStyle>
          <a:p>
            <a:endParaRPr lang="nb-NO" dirty="0"/>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chemeClr val="bg1">
                    <a:lumMod val="50000"/>
                  </a:schemeClr>
                </a:solidFill>
                <a:latin typeface="+mn-lt"/>
              </a:defRPr>
            </a:lvl1p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64" r:id="rId6"/>
    <p:sldLayoutId id="2147483671" r:id="rId7"/>
    <p:sldLayoutId id="2147483667" r:id="rId8"/>
    <p:sldLayoutId id="2147483672" r:id="rId9"/>
    <p:sldLayoutId id="2147483670" r:id="rId10"/>
    <p:sldLayoutId id="2147483665" r:id="rId11"/>
    <p:sldLayoutId id="2147483666" r:id="rId12"/>
    <p:sldLayoutId id="2147483655" r:id="rId13"/>
    <p:sldLayoutId id="2147483661" r:id="rId14"/>
    <p:sldLayoutId id="2147483668" r:id="rId15"/>
    <p:sldLayoutId id="2147483675" r:id="rId16"/>
  </p:sldLayoutIdLst>
  <p:hf hdr="0" dt="0"/>
  <p:txStyles>
    <p:titleStyle>
      <a:lvl1pPr algn="l" defTabSz="914400" rtl="0" eaLnBrk="1" latinLnBrk="0" hangingPunct="1">
        <a:lnSpc>
          <a:spcPct val="100000"/>
        </a:lnSpc>
        <a:spcBef>
          <a:spcPct val="0"/>
        </a:spcBef>
        <a:buNone/>
        <a:defRPr sz="28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f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056000" y="2933664"/>
            <a:ext cx="5040000" cy="990671"/>
          </a:xfrm>
        </p:spPr>
        <p:txBody>
          <a:bodyPr>
            <a:normAutofit/>
          </a:bodyPr>
          <a:lstStyle/>
          <a:p>
            <a:pPr algn="ctr"/>
            <a:r>
              <a:rPr lang="nb-NO" sz="4000" b="1" dirty="0">
                <a:effectLst>
                  <a:outerShdw blurRad="38100" dist="38100" dir="2700000" algn="tl">
                    <a:srgbClr val="000000">
                      <a:alpha val="43137"/>
                    </a:srgbClr>
                  </a:outerShdw>
                </a:effectLst>
              </a:rPr>
              <a:t>ÅRSRAPPORT 2021</a:t>
            </a:r>
          </a:p>
        </p:txBody>
      </p:sp>
      <p:sp>
        <p:nvSpPr>
          <p:cNvPr id="4" name="Plassholder for tekst 3"/>
          <p:cNvSpPr>
            <a:spLocks noGrp="1"/>
          </p:cNvSpPr>
          <p:nvPr>
            <p:ph type="body" idx="10"/>
          </p:nvPr>
        </p:nvSpPr>
        <p:spPr/>
        <p:txBody>
          <a:bodyPr/>
          <a:lstStyle/>
          <a:p>
            <a:r>
              <a:rPr lang="nb-NO" b="1" dirty="0">
                <a:solidFill>
                  <a:schemeClr val="tx1">
                    <a:lumMod val="50000"/>
                  </a:schemeClr>
                </a:solidFill>
              </a:rPr>
              <a:t>Trine Anikken Larsen</a:t>
            </a:r>
          </a:p>
          <a:p>
            <a:r>
              <a:rPr lang="nb-NO" b="1" dirty="0">
                <a:solidFill>
                  <a:schemeClr val="tx1">
                    <a:lumMod val="50000"/>
                  </a:schemeClr>
                </a:solidFill>
              </a:rPr>
              <a:t>Personvernombud ved HVL</a:t>
            </a:r>
            <a:br>
              <a:rPr lang="nb-NO" b="1" dirty="0">
                <a:solidFill>
                  <a:schemeClr val="tx1">
                    <a:lumMod val="50000"/>
                  </a:schemeClr>
                </a:solidFill>
              </a:rPr>
            </a:br>
            <a:r>
              <a:rPr lang="nb-NO" b="1" dirty="0">
                <a:solidFill>
                  <a:schemeClr val="tx1">
                    <a:lumMod val="50000"/>
                  </a:schemeClr>
                </a:solidFill>
              </a:rPr>
              <a:t>9. mars 2022</a:t>
            </a:r>
          </a:p>
        </p:txBody>
      </p:sp>
      <p:pic>
        <p:nvPicPr>
          <p:cNvPr id="6" name="Plassholder for bilde 5">
            <a:extLst>
              <a:ext uri="{FF2B5EF4-FFF2-40B4-BE49-F238E27FC236}">
                <a16:creationId xmlns:a16="http://schemas.microsoft.com/office/drawing/2014/main" id="{B72DB865-807A-4672-BDD4-5C0EF7ABB658}"/>
              </a:ext>
            </a:extLst>
          </p:cNvPr>
          <p:cNvPicPr>
            <a:picLocks noGrp="1" noChangeAspect="1"/>
          </p:cNvPicPr>
          <p:nvPr>
            <p:ph type="pic" sz="quarter" idx="11"/>
          </p:nvPr>
        </p:nvPicPr>
        <p:blipFill rotWithShape="1">
          <a:blip r:embed="rId3"/>
          <a:srcRect t="-15216" r="734" b="-28599"/>
          <a:stretch/>
        </p:blipFill>
        <p:spPr>
          <a:xfrm>
            <a:off x="6659512" y="0"/>
            <a:ext cx="5040000" cy="6858000"/>
          </a:xfrm>
        </p:spPr>
      </p:pic>
    </p:spTree>
    <p:extLst>
      <p:ext uri="{BB962C8B-B14F-4D97-AF65-F5344CB8AC3E}">
        <p14:creationId xmlns:p14="http://schemas.microsoft.com/office/powerpoint/2010/main" val="83171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nSpc>
                <a:spcPct val="100000"/>
              </a:lnSpc>
            </a:pPr>
            <a:r>
              <a:rPr lang="nb-NO" dirty="0"/>
              <a:t>Personvernlovningen </a:t>
            </a:r>
          </a:p>
        </p:txBody>
      </p:sp>
      <p:sp>
        <p:nvSpPr>
          <p:cNvPr id="3" name="Plassholder for innhold 2"/>
          <p:cNvSpPr>
            <a:spLocks noGrp="1"/>
          </p:cNvSpPr>
          <p:nvPr>
            <p:ph idx="1"/>
          </p:nvPr>
        </p:nvSpPr>
        <p:spPr/>
        <p:txBody>
          <a:bodyPr/>
          <a:lstStyle/>
          <a:p>
            <a:r>
              <a:rPr lang="nb-NO" dirty="0"/>
              <a:t>Personvernforordningen (GDPR)</a:t>
            </a:r>
          </a:p>
          <a:p>
            <a:r>
              <a:rPr lang="nb-NO" dirty="0"/>
              <a:t>Personopplysningsloven (gjør GDPR om til norsk lov) </a:t>
            </a:r>
          </a:p>
          <a:p>
            <a:r>
              <a:rPr lang="nb-NO" dirty="0"/>
              <a:t>Supplerende rettsgrunnlag (f.eks. universitets- og høyskoleloven, arbeidsmiljøloven, m.m.)</a:t>
            </a:r>
          </a:p>
          <a:p>
            <a:r>
              <a:rPr lang="nb-NO" dirty="0"/>
              <a:t>Forskrifter</a:t>
            </a:r>
          </a:p>
          <a:p>
            <a:endParaRPr lang="nb-NO" dirty="0"/>
          </a:p>
          <a:p>
            <a:r>
              <a:rPr lang="nb-NO" dirty="0"/>
              <a:t>Interne retningslinjer for behandling av personopplysninger</a:t>
            </a:r>
          </a:p>
          <a:p>
            <a:endParaRPr lang="nb-NO" dirty="0"/>
          </a:p>
          <a:p>
            <a:pPr marL="0" indent="0">
              <a:buNone/>
            </a:pP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2</a:t>
            </a:fld>
            <a:endParaRPr lang="nb-NO" dirty="0"/>
          </a:p>
        </p:txBody>
      </p:sp>
    </p:spTree>
    <p:extLst>
      <p:ext uri="{BB962C8B-B14F-4D97-AF65-F5344CB8AC3E}">
        <p14:creationId xmlns:p14="http://schemas.microsoft.com/office/powerpoint/2010/main" val="120956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nSpc>
                <a:spcPct val="100000"/>
              </a:lnSpc>
            </a:pPr>
            <a:r>
              <a:rPr lang="nb-NO" dirty="0"/>
              <a:t>Personvernombudets rolle og oppgaver</a:t>
            </a:r>
          </a:p>
        </p:txBody>
      </p:sp>
      <p:sp>
        <p:nvSpPr>
          <p:cNvPr id="3" name="Plassholder for innhold 2"/>
          <p:cNvSpPr>
            <a:spLocks noGrp="1"/>
          </p:cNvSpPr>
          <p:nvPr>
            <p:ph idx="1"/>
          </p:nvPr>
        </p:nvSpPr>
        <p:spPr/>
        <p:txBody>
          <a:bodyPr/>
          <a:lstStyle/>
          <a:p>
            <a:r>
              <a:rPr lang="nb-NO" dirty="0"/>
              <a:t>Offentlig virksomhet – Plikt til å ha personvernombud</a:t>
            </a:r>
          </a:p>
          <a:p>
            <a:r>
              <a:rPr lang="nb-NO" dirty="0"/>
              <a:t>Personvernforordningen art. 37-39</a:t>
            </a:r>
          </a:p>
          <a:p>
            <a:r>
              <a:rPr lang="nb-NO" dirty="0"/>
              <a:t>Uavhengig stilling – Skal ikke instrueres </a:t>
            </a:r>
          </a:p>
          <a:p>
            <a:r>
              <a:rPr lang="nb-NO" dirty="0"/>
              <a:t>Kontrollerende og rådgivende, </a:t>
            </a:r>
            <a:r>
              <a:rPr lang="nb-NO" u="sng" dirty="0"/>
              <a:t>ikke</a:t>
            </a:r>
            <a:r>
              <a:rPr lang="nb-NO" dirty="0"/>
              <a:t> utførende </a:t>
            </a:r>
          </a:p>
          <a:p>
            <a:endParaRPr lang="nb-NO" dirty="0"/>
          </a:p>
          <a:p>
            <a:pPr marL="0" indent="0">
              <a:buNone/>
            </a:pPr>
            <a:r>
              <a:rPr lang="nb-NO" u="sng" dirty="0">
                <a:effectLst>
                  <a:outerShdw blurRad="38100" dist="38100" dir="2700000" algn="tl">
                    <a:srgbClr val="000000">
                      <a:alpha val="43137"/>
                    </a:srgbClr>
                  </a:outerShdw>
                </a:effectLst>
              </a:rPr>
              <a:t>Oppgaver: </a:t>
            </a:r>
          </a:p>
          <a:p>
            <a:r>
              <a:rPr lang="nb-NO" dirty="0"/>
              <a:t>Kontrollere overholdelsen av personvernlovgivningen</a:t>
            </a:r>
          </a:p>
          <a:p>
            <a:r>
              <a:rPr lang="nb-NO" dirty="0"/>
              <a:t>Gi råd om personvernkonsekvensvurderinger (DPIA)</a:t>
            </a:r>
          </a:p>
          <a:p>
            <a:r>
              <a:rPr lang="nb-NO" dirty="0"/>
              <a:t>Samarbeid og kontaktpunkt med Datatilsynet</a:t>
            </a:r>
          </a:p>
          <a:p>
            <a:r>
              <a:rPr lang="nb-NO" dirty="0"/>
              <a:t>Oversikt over behandlingsaktiviteter</a:t>
            </a:r>
          </a:p>
          <a:p>
            <a:r>
              <a:rPr lang="nb-NO" dirty="0"/>
              <a:t>Prioritert innsats der personvernrisikoen er høyest</a:t>
            </a:r>
          </a:p>
          <a:p>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3</a:t>
            </a:fld>
            <a:endParaRPr lang="nb-NO" dirty="0"/>
          </a:p>
        </p:txBody>
      </p:sp>
    </p:spTree>
    <p:extLst>
      <p:ext uri="{BB962C8B-B14F-4D97-AF65-F5344CB8AC3E}">
        <p14:creationId xmlns:p14="http://schemas.microsoft.com/office/powerpoint/2010/main" val="992475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nSpc>
                <a:spcPct val="100000"/>
              </a:lnSpc>
            </a:pPr>
            <a:r>
              <a:rPr lang="nb-NO" dirty="0"/>
              <a:t>Behandlingsansvarlig virksomhet</a:t>
            </a:r>
          </a:p>
        </p:txBody>
      </p:sp>
      <p:sp>
        <p:nvSpPr>
          <p:cNvPr id="3" name="Plassholder for innhold 2"/>
          <p:cNvSpPr>
            <a:spLocks noGrp="1"/>
          </p:cNvSpPr>
          <p:nvPr>
            <p:ph idx="1"/>
          </p:nvPr>
        </p:nvSpPr>
        <p:spPr/>
        <p:txBody>
          <a:bodyPr>
            <a:normAutofit/>
          </a:bodyPr>
          <a:lstStyle/>
          <a:p>
            <a:r>
              <a:rPr lang="nb-NO" dirty="0"/>
              <a:t>Bestemmer formålet med behandlingen av personopplysninger og hvilke midler som skal benyttes </a:t>
            </a:r>
          </a:p>
          <a:p>
            <a:r>
              <a:rPr lang="nb-NO" dirty="0"/>
              <a:t>Overordnet ansvar for å overholde personvernprinsippene og regelverket (ansvarlighetsprinsippet art. 5)</a:t>
            </a:r>
          </a:p>
          <a:p>
            <a:endParaRPr lang="nb-NO" dirty="0"/>
          </a:p>
          <a:p>
            <a:r>
              <a:rPr lang="nb-NO" dirty="0"/>
              <a:t>Behandle personopplysninger på en lovlig, rettferdig og gjennomsiktig måte, ha et behandlingsgrunnlag, behandle personopplysningene på en sikker måte, sikre at de registrerte får utøvd sin rettigheter, og en rekke andre plikter. </a:t>
            </a:r>
          </a:p>
          <a:p>
            <a:endParaRPr lang="nb-NO" dirty="0"/>
          </a:p>
          <a:p>
            <a:endParaRPr lang="nb-NO" dirty="0"/>
          </a:p>
          <a:p>
            <a:pPr marL="0" indent="0">
              <a:buNone/>
            </a:pP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4</a:t>
            </a:fld>
            <a:endParaRPr lang="nb-NO" dirty="0"/>
          </a:p>
        </p:txBody>
      </p:sp>
    </p:spTree>
    <p:extLst>
      <p:ext uri="{BB962C8B-B14F-4D97-AF65-F5344CB8AC3E}">
        <p14:creationId xmlns:p14="http://schemas.microsoft.com/office/powerpoint/2010/main" val="302487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nSpc>
                <a:spcPct val="100000"/>
              </a:lnSpc>
            </a:pPr>
            <a:r>
              <a:rPr lang="nb-NO" dirty="0"/>
              <a:t>Viktigste punkter fra årsrapport 2021</a:t>
            </a:r>
          </a:p>
        </p:txBody>
      </p:sp>
      <p:sp>
        <p:nvSpPr>
          <p:cNvPr id="3" name="Plassholder for innhold 2"/>
          <p:cNvSpPr>
            <a:spLocks noGrp="1"/>
          </p:cNvSpPr>
          <p:nvPr>
            <p:ph idx="1"/>
          </p:nvPr>
        </p:nvSpPr>
        <p:spPr/>
        <p:txBody>
          <a:bodyPr>
            <a:normAutofit/>
          </a:bodyPr>
          <a:lstStyle/>
          <a:p>
            <a:pPr marL="457200" indent="-457200">
              <a:buAutoNum type="arabicParenR"/>
            </a:pPr>
            <a:r>
              <a:rPr lang="nb-NO" dirty="0"/>
              <a:t>Oversikt over behandlingsaktiviteter </a:t>
            </a:r>
          </a:p>
          <a:p>
            <a:pPr marL="457200" indent="-457200">
              <a:buAutoNum type="arabicParenR"/>
            </a:pPr>
            <a:r>
              <a:rPr lang="nb-NO" dirty="0"/>
              <a:t>Opplæring</a:t>
            </a:r>
          </a:p>
          <a:p>
            <a:pPr marL="457200" indent="-457200">
              <a:buAutoNum type="arabicParenR"/>
            </a:pPr>
            <a:r>
              <a:rPr lang="nb-NO" dirty="0"/>
              <a:t>Personvernkontakter</a:t>
            </a:r>
          </a:p>
          <a:p>
            <a:pPr marL="457200" indent="-457200">
              <a:buAutoNum type="arabicParenR"/>
            </a:pPr>
            <a:r>
              <a:rPr lang="nb-NO" dirty="0"/>
              <a:t>Tidlig involvering </a:t>
            </a:r>
          </a:p>
          <a:p>
            <a:pPr marL="457200" indent="-457200">
              <a:buAutoNum type="arabicParenR"/>
            </a:pPr>
            <a:r>
              <a:rPr lang="nb-NO" dirty="0"/>
              <a:t>Internkontroll</a:t>
            </a:r>
          </a:p>
          <a:p>
            <a:pPr marL="457200" indent="-457200">
              <a:buAutoNum type="arabicParenR"/>
            </a:pPr>
            <a:r>
              <a:rPr lang="nb-NO" dirty="0"/>
              <a:t>Roller og ansvar </a:t>
            </a:r>
          </a:p>
          <a:p>
            <a:pPr marL="457200" indent="-457200">
              <a:buAutoNum type="arabicParenR"/>
            </a:pPr>
            <a:r>
              <a:rPr lang="nb-NO" dirty="0"/>
              <a:t>Schrems II og utfordringer for HVL </a:t>
            </a:r>
          </a:p>
          <a:p>
            <a:pPr marL="457200" indent="-457200">
              <a:buAutoNum type="arabicParenR"/>
            </a:pPr>
            <a:r>
              <a:rPr lang="nb-NO" dirty="0"/>
              <a:t>Avvikshåndtering </a:t>
            </a:r>
          </a:p>
          <a:p>
            <a:pPr marL="457200" indent="-457200">
              <a:buAutoNum type="arabicParenR"/>
            </a:pPr>
            <a:r>
              <a:rPr lang="nb-NO" dirty="0"/>
              <a:t>Fokusområder for Datatilsynet</a:t>
            </a:r>
          </a:p>
          <a:p>
            <a:endParaRPr lang="nb-NO" dirty="0"/>
          </a:p>
          <a:p>
            <a:pPr marL="0" indent="0">
              <a:buNone/>
            </a:pP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5</a:t>
            </a:fld>
            <a:endParaRPr lang="nb-NO" dirty="0"/>
          </a:p>
        </p:txBody>
      </p:sp>
    </p:spTree>
    <p:extLst>
      <p:ext uri="{BB962C8B-B14F-4D97-AF65-F5344CB8AC3E}">
        <p14:creationId xmlns:p14="http://schemas.microsoft.com/office/powerpoint/2010/main" val="171789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e 5"/>
          <p:cNvGrpSpPr>
            <a:grpSpLocks noChangeAspect="1"/>
          </p:cNvGrpSpPr>
          <p:nvPr/>
        </p:nvGrpSpPr>
        <p:grpSpPr>
          <a:xfrm>
            <a:off x="3249706" y="944880"/>
            <a:ext cx="5692588" cy="4968240"/>
            <a:chOff x="5122863" y="2579688"/>
            <a:chExt cx="1946276" cy="1698625"/>
          </a:xfrm>
          <a:solidFill>
            <a:schemeClr val="accent1"/>
          </a:solidFill>
        </p:grpSpPr>
        <p:sp>
          <p:nvSpPr>
            <p:cNvPr id="7"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8"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Plassholder for bilde 1"/>
          <p:cNvSpPr>
            <a:spLocks noGrp="1"/>
          </p:cNvSpPr>
          <p:nvPr>
            <p:ph type="pic" sz="quarter" idx="10"/>
          </p:nvPr>
        </p:nvSpPr>
        <p:spPr/>
      </p:sp>
    </p:spTree>
    <p:extLst>
      <p:ext uri="{BB962C8B-B14F-4D97-AF65-F5344CB8AC3E}">
        <p14:creationId xmlns:p14="http://schemas.microsoft.com/office/powerpoint/2010/main" val="1363402231"/>
      </p:ext>
    </p:extLst>
  </p:cSld>
  <p:clrMapOvr>
    <a:masterClrMapping/>
  </p:clrMapOvr>
</p:sld>
</file>

<file path=ppt/theme/theme1.xml><?xml version="1.0" encoding="utf-8"?>
<a:theme xmlns:a="http://schemas.openxmlformats.org/drawingml/2006/main"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CAFFC4F78F58F4EA9E9CC2A19CF4398" ma:contentTypeVersion="13" ma:contentTypeDescription="Opprett et nytt dokument." ma:contentTypeScope="" ma:versionID="20f05c3624d34f43af4789a92d6a8be2">
  <xsd:schema xmlns:xsd="http://www.w3.org/2001/XMLSchema" xmlns:xs="http://www.w3.org/2001/XMLSchema" xmlns:p="http://schemas.microsoft.com/office/2006/metadata/properties" xmlns:ns2="fa75e9d1-45da-4a2a-9964-396ebe24c187" xmlns:ns3="e4c062a4-c69b-499f-84f4-74c24a2ae4c2" targetNamespace="http://schemas.microsoft.com/office/2006/metadata/properties" ma:root="true" ma:fieldsID="c94033454cb5a82f513a24ddcd2b891f" ns2:_="" ns3:_="">
    <xsd:import namespace="fa75e9d1-45da-4a2a-9964-396ebe24c187"/>
    <xsd:import namespace="e4c062a4-c69b-499f-84f4-74c24a2ae4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5e9d1-45da-4a2a-9964-396ebe24c1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c062a4-c69b-499f-84f4-74c24a2ae4c2"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1D789A7-CC38-4D85-8E57-05C60D3BBAC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0c8f6d-aa3e-4c55-8678-e6f05f72e74a"/>
    <ds:schemaRef ds:uri="f5c3ef01-c1db-4dc5-9580-58fdd672648e"/>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F01D4B5-1337-4E0B-991E-575CF1C4F3F1}">
  <ds:schemaRefs>
    <ds:schemaRef ds:uri="http://schemas.microsoft.com/sharepoint/v3/contenttype/forms"/>
  </ds:schemaRefs>
</ds:datastoreItem>
</file>

<file path=customXml/itemProps3.xml><?xml version="1.0" encoding="utf-8"?>
<ds:datastoreItem xmlns:ds="http://schemas.openxmlformats.org/officeDocument/2006/customXml" ds:itemID="{539EC594-DFAA-48D0-8541-6BDFAAEA1F73}"/>
</file>

<file path=docProps/app.xml><?xml version="1.0" encoding="utf-8"?>
<Properties xmlns="http://schemas.openxmlformats.org/officeDocument/2006/extended-properties" xmlns:vt="http://schemas.openxmlformats.org/officeDocument/2006/docPropsVTypes">
  <Template>HVL_ppt_mal</Template>
  <TotalTime>773</TotalTime>
  <Words>206</Words>
  <Application>Microsoft Office PowerPoint</Application>
  <PresentationFormat>Widescreen</PresentationFormat>
  <Paragraphs>47</Paragraphs>
  <Slides>6</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6</vt:i4>
      </vt:variant>
    </vt:vector>
  </HeadingPairs>
  <TitlesOfParts>
    <vt:vector size="11" baseType="lpstr">
      <vt:lpstr>.AppleSystemUIFont</vt:lpstr>
      <vt:lpstr>Arial</vt:lpstr>
      <vt:lpstr>Calibri</vt:lpstr>
      <vt:lpstr>Georgia</vt:lpstr>
      <vt:lpstr>HVL</vt:lpstr>
      <vt:lpstr>ÅRSRAPPORT 2021</vt:lpstr>
      <vt:lpstr>Personvernlovningen </vt:lpstr>
      <vt:lpstr>Personvernombudets rolle og oppgaver</vt:lpstr>
      <vt:lpstr>Behandlingsansvarlig virksomhet</vt:lpstr>
      <vt:lpstr>Viktigste punkter fra årsrapport 2021</vt:lpstr>
      <vt:lpstr>PowerPoint-presentasjon</vt:lpstr>
    </vt:vector>
  </TitlesOfParts>
  <Company>Hogskolen i Bergen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Kamilla Hedvig Halvorsen Myklebust</dc:creator>
  <cp:lastModifiedBy>Trine Anikken Larsen</cp:lastModifiedBy>
  <cp:revision>25</cp:revision>
  <dcterms:created xsi:type="dcterms:W3CDTF">2016-11-30T08:20:17Z</dcterms:created>
  <dcterms:modified xsi:type="dcterms:W3CDTF">2022-03-09T08:32:30Z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0x0101008CAFFC4F78F58F4EA9E9CC2A19CF4398</vt:lpwstr>
  </property>
</Properties>
</file>