
<file path=[Content_Types].xml><?xml version="1.0" encoding="utf-8"?>
<Types xmlns="http://schemas.openxmlformats.org/package/2006/content-types">
  <Default Extension="jfif" ContentType="image/jpeg"/>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11"/>
  </p:notesMasterIdLst>
  <p:sldIdLst>
    <p:sldId id="268" r:id="rId5"/>
    <p:sldId id="269" r:id="rId6"/>
    <p:sldId id="287" r:id="rId7"/>
    <p:sldId id="288" r:id="rId8"/>
    <p:sldId id="289" r:id="rId9"/>
    <p:sldId id="261" r:id="rId10"/>
  </p:sldIdLst>
  <p:sldSz cx="12192000" cy="6858000"/>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D243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711"/>
    <p:restoredTop sz="94680"/>
  </p:normalViewPr>
  <p:slideViewPr>
    <p:cSldViewPr snapToGrid="0" snapToObjects="1">
      <p:cViewPr varScale="1">
        <p:scale>
          <a:sx n="64" d="100"/>
          <a:sy n="64" d="100"/>
        </p:scale>
        <p:origin x="988" y="56"/>
      </p:cViewPr>
      <p:guideLst>
        <p:guide pos="3840"/>
        <p:guide orient="horz" pos="216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rine Anikken Larsen" userId="4276deaa-30e4-4b32-8841-900656af6c53" providerId="ADAL" clId="{B84D0B39-134B-495A-A15F-FB3DB96DF049}"/>
    <pc:docChg chg="delSld">
      <pc:chgData name="Trine Anikken Larsen" userId="4276deaa-30e4-4b32-8841-900656af6c53" providerId="ADAL" clId="{B84D0B39-134B-495A-A15F-FB3DB96DF049}" dt="2022-03-09T08:32:19.686" v="8" actId="47"/>
      <pc:docMkLst>
        <pc:docMk/>
      </pc:docMkLst>
      <pc:sldChg chg="del">
        <pc:chgData name="Trine Anikken Larsen" userId="4276deaa-30e4-4b32-8841-900656af6c53" providerId="ADAL" clId="{B84D0B39-134B-495A-A15F-FB3DB96DF049}" dt="2022-03-09T08:32:15.502" v="0" actId="47"/>
        <pc:sldMkLst>
          <pc:docMk/>
          <pc:sldMk cId="2735705844" sldId="290"/>
        </pc:sldMkLst>
      </pc:sldChg>
      <pc:sldChg chg="del">
        <pc:chgData name="Trine Anikken Larsen" userId="4276deaa-30e4-4b32-8841-900656af6c53" providerId="ADAL" clId="{B84D0B39-134B-495A-A15F-FB3DB96DF049}" dt="2022-03-09T08:32:16.057" v="1" actId="47"/>
        <pc:sldMkLst>
          <pc:docMk/>
          <pc:sldMk cId="3575865969" sldId="291"/>
        </pc:sldMkLst>
      </pc:sldChg>
      <pc:sldChg chg="del">
        <pc:chgData name="Trine Anikken Larsen" userId="4276deaa-30e4-4b32-8841-900656af6c53" providerId="ADAL" clId="{B84D0B39-134B-495A-A15F-FB3DB96DF049}" dt="2022-03-09T08:32:16.522" v="2" actId="47"/>
        <pc:sldMkLst>
          <pc:docMk/>
          <pc:sldMk cId="1620610982" sldId="292"/>
        </pc:sldMkLst>
      </pc:sldChg>
      <pc:sldChg chg="del">
        <pc:chgData name="Trine Anikken Larsen" userId="4276deaa-30e4-4b32-8841-900656af6c53" providerId="ADAL" clId="{B84D0B39-134B-495A-A15F-FB3DB96DF049}" dt="2022-03-09T08:32:17.023" v="3" actId="47"/>
        <pc:sldMkLst>
          <pc:docMk/>
          <pc:sldMk cId="2410523694" sldId="293"/>
        </pc:sldMkLst>
      </pc:sldChg>
      <pc:sldChg chg="del">
        <pc:chgData name="Trine Anikken Larsen" userId="4276deaa-30e4-4b32-8841-900656af6c53" providerId="ADAL" clId="{B84D0B39-134B-495A-A15F-FB3DB96DF049}" dt="2022-03-09T08:32:17.495" v="4" actId="47"/>
        <pc:sldMkLst>
          <pc:docMk/>
          <pc:sldMk cId="4169011203" sldId="294"/>
        </pc:sldMkLst>
      </pc:sldChg>
      <pc:sldChg chg="del">
        <pc:chgData name="Trine Anikken Larsen" userId="4276deaa-30e4-4b32-8841-900656af6c53" providerId="ADAL" clId="{B84D0B39-134B-495A-A15F-FB3DB96DF049}" dt="2022-03-09T08:32:17.984" v="5" actId="47"/>
        <pc:sldMkLst>
          <pc:docMk/>
          <pc:sldMk cId="1612769329" sldId="295"/>
        </pc:sldMkLst>
      </pc:sldChg>
      <pc:sldChg chg="del">
        <pc:chgData name="Trine Anikken Larsen" userId="4276deaa-30e4-4b32-8841-900656af6c53" providerId="ADAL" clId="{B84D0B39-134B-495A-A15F-FB3DB96DF049}" dt="2022-03-09T08:32:18.627" v="6" actId="47"/>
        <pc:sldMkLst>
          <pc:docMk/>
          <pc:sldMk cId="2343460426" sldId="296"/>
        </pc:sldMkLst>
      </pc:sldChg>
      <pc:sldChg chg="del">
        <pc:chgData name="Trine Anikken Larsen" userId="4276deaa-30e4-4b32-8841-900656af6c53" providerId="ADAL" clId="{B84D0B39-134B-495A-A15F-FB3DB96DF049}" dt="2022-03-09T08:32:19.132" v="7" actId="47"/>
        <pc:sldMkLst>
          <pc:docMk/>
          <pc:sldMk cId="2077567737" sldId="297"/>
        </pc:sldMkLst>
      </pc:sldChg>
      <pc:sldChg chg="del">
        <pc:chgData name="Trine Anikken Larsen" userId="4276deaa-30e4-4b32-8841-900656af6c53" providerId="ADAL" clId="{B84D0B39-134B-495A-A15F-FB3DB96DF049}" dt="2022-03-09T08:32:19.686" v="8" actId="47"/>
        <pc:sldMkLst>
          <pc:docMk/>
          <pc:sldMk cId="4215376896" sldId="29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1745283-168F-8940-A073-B2FF66BC4C5E}" type="datetimeFigureOut">
              <a:rPr lang="nb-NO" smtClean="0"/>
              <a:t>08.03.2022</a:t>
            </a:fld>
            <a:endParaRPr lang="nb-NO"/>
          </a:p>
        </p:txBody>
      </p:sp>
      <p:sp>
        <p:nvSpPr>
          <p:cNvPr id="4" name="Plassholder for lysbil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6" name="Plassholder for bunn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B4BF77-11FD-8E4D-B223-FC6B75E0C356}" type="slidenum">
              <a:rPr lang="nb-NO" smtClean="0"/>
              <a:t>‹#›</a:t>
            </a:fld>
            <a:endParaRPr lang="nb-NO"/>
          </a:p>
        </p:txBody>
      </p:sp>
    </p:spTree>
    <p:extLst>
      <p:ext uri="{BB962C8B-B14F-4D97-AF65-F5344CB8AC3E}">
        <p14:creationId xmlns:p14="http://schemas.microsoft.com/office/powerpoint/2010/main" val="15319891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F8B4BF77-11FD-8E4D-B223-FC6B75E0C356}" type="slidenum">
              <a:rPr lang="nb-NO" smtClean="0"/>
              <a:t>1</a:t>
            </a:fld>
            <a:endParaRPr lang="nb-NO"/>
          </a:p>
        </p:txBody>
      </p:sp>
    </p:spTree>
    <p:extLst>
      <p:ext uri="{BB962C8B-B14F-4D97-AF65-F5344CB8AC3E}">
        <p14:creationId xmlns:p14="http://schemas.microsoft.com/office/powerpoint/2010/main" val="7408303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F8B4BF77-11FD-8E4D-B223-FC6B75E0C356}" type="slidenum">
              <a:rPr lang="nb-NO" smtClean="0"/>
              <a:t>2</a:t>
            </a:fld>
            <a:endParaRPr lang="nb-NO"/>
          </a:p>
        </p:txBody>
      </p:sp>
    </p:spTree>
    <p:extLst>
      <p:ext uri="{BB962C8B-B14F-4D97-AF65-F5344CB8AC3E}">
        <p14:creationId xmlns:p14="http://schemas.microsoft.com/office/powerpoint/2010/main" val="13379925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F8B4BF77-11FD-8E4D-B223-FC6B75E0C356}" type="slidenum">
              <a:rPr lang="nb-NO" smtClean="0"/>
              <a:t>3</a:t>
            </a:fld>
            <a:endParaRPr lang="nb-NO"/>
          </a:p>
        </p:txBody>
      </p:sp>
    </p:spTree>
    <p:extLst>
      <p:ext uri="{BB962C8B-B14F-4D97-AF65-F5344CB8AC3E}">
        <p14:creationId xmlns:p14="http://schemas.microsoft.com/office/powerpoint/2010/main" val="3367374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F8B4BF77-11FD-8E4D-B223-FC6B75E0C356}" type="slidenum">
              <a:rPr lang="nb-NO" smtClean="0"/>
              <a:t>4</a:t>
            </a:fld>
            <a:endParaRPr lang="nb-NO"/>
          </a:p>
        </p:txBody>
      </p:sp>
    </p:spTree>
    <p:extLst>
      <p:ext uri="{BB962C8B-B14F-4D97-AF65-F5344CB8AC3E}">
        <p14:creationId xmlns:p14="http://schemas.microsoft.com/office/powerpoint/2010/main" val="15672091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F8B4BF77-11FD-8E4D-B223-FC6B75E0C356}" type="slidenum">
              <a:rPr lang="nb-NO" smtClean="0"/>
              <a:t>5</a:t>
            </a:fld>
            <a:endParaRPr lang="nb-NO"/>
          </a:p>
        </p:txBody>
      </p:sp>
    </p:spTree>
    <p:extLst>
      <p:ext uri="{BB962C8B-B14F-4D97-AF65-F5344CB8AC3E}">
        <p14:creationId xmlns:p14="http://schemas.microsoft.com/office/powerpoint/2010/main" val="219153462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orside lys - stående bilde">
    <p:bg>
      <p:bgRef idx="1001">
        <a:schemeClr val="bg1"/>
      </p:bgRef>
    </p:bg>
    <p:spTree>
      <p:nvGrpSpPr>
        <p:cNvPr id="1" name=""/>
        <p:cNvGrpSpPr/>
        <p:nvPr/>
      </p:nvGrpSpPr>
      <p:grpSpPr>
        <a:xfrm>
          <a:off x="0" y="0"/>
          <a:ext cx="0" cy="0"/>
          <a:chOff x="0" y="0"/>
          <a:chExt cx="0" cy="0"/>
        </a:xfrm>
      </p:grpSpPr>
      <p:sp>
        <p:nvSpPr>
          <p:cNvPr id="2" name="Tittel 1"/>
          <p:cNvSpPr>
            <a:spLocks noGrp="1"/>
          </p:cNvSpPr>
          <p:nvPr>
            <p:ph type="ctrTitle"/>
          </p:nvPr>
        </p:nvSpPr>
        <p:spPr>
          <a:xfrm>
            <a:off x="1619511" y="2054942"/>
            <a:ext cx="5040000" cy="1258529"/>
          </a:xfrm>
        </p:spPr>
        <p:txBody>
          <a:bodyPr lIns="0" tIns="0" rIns="0" bIns="0" anchor="b">
            <a:normAutofit/>
          </a:bodyPr>
          <a:lstStyle>
            <a:lvl1pPr algn="l">
              <a:lnSpc>
                <a:spcPct val="100000"/>
              </a:lnSpc>
              <a:defRPr sz="2800" b="0">
                <a:solidFill>
                  <a:schemeClr val="tx2"/>
                </a:solidFill>
              </a:defRPr>
            </a:lvl1pPr>
          </a:lstStyle>
          <a:p>
            <a:r>
              <a:rPr lang="nb-NO"/>
              <a:t>Klikk for å redigere tittelstil</a:t>
            </a:r>
            <a:endParaRPr lang="nb-NO" dirty="0"/>
          </a:p>
        </p:txBody>
      </p:sp>
      <p:sp>
        <p:nvSpPr>
          <p:cNvPr id="3" name="Undertittel 2"/>
          <p:cNvSpPr>
            <a:spLocks noGrp="1"/>
          </p:cNvSpPr>
          <p:nvPr>
            <p:ph type="subTitle" idx="1"/>
          </p:nvPr>
        </p:nvSpPr>
        <p:spPr>
          <a:xfrm>
            <a:off x="1619512" y="3718184"/>
            <a:ext cx="5040000" cy="1050462"/>
          </a:xfrm>
        </p:spPr>
        <p:txBody>
          <a:bodyPr lIns="0" tIns="0" rIns="0" bIns="0">
            <a:normAutofit/>
          </a:bodyPr>
          <a:lstStyle>
            <a:lvl1pPr marL="0" indent="0" algn="l">
              <a:buNone/>
              <a:defRPr sz="22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Klikk for å redigere undertittelstil i malen</a:t>
            </a:r>
            <a:endParaRPr lang="nb-NO" dirty="0"/>
          </a:p>
        </p:txBody>
      </p:sp>
      <p:pic>
        <p:nvPicPr>
          <p:cNvPr id="7" name="Bild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78139" y="553771"/>
            <a:ext cx="3113909" cy="810000"/>
          </a:xfrm>
          <a:prstGeom prst="rect">
            <a:avLst/>
          </a:prstGeom>
        </p:spPr>
      </p:pic>
      <p:sp>
        <p:nvSpPr>
          <p:cNvPr id="13" name="Plassholder for tekst 2"/>
          <p:cNvSpPr>
            <a:spLocks noGrp="1"/>
          </p:cNvSpPr>
          <p:nvPr>
            <p:ph type="body" idx="10"/>
          </p:nvPr>
        </p:nvSpPr>
        <p:spPr>
          <a:xfrm>
            <a:off x="1619512" y="5596146"/>
            <a:ext cx="5040000" cy="908050"/>
          </a:xfrm>
        </p:spPr>
        <p:txBody>
          <a:bodyPr lIns="0" tIns="0" rIns="0" bIns="0">
            <a:normAutofit/>
          </a:bodyPr>
          <a:lstStyle>
            <a:lvl1pPr marL="0" indent="0">
              <a:lnSpc>
                <a:spcPct val="100000"/>
              </a:lnSpc>
              <a:spcBef>
                <a:spcPts val="0"/>
              </a:spcBef>
              <a:buNone/>
              <a:defRPr sz="1500" b="0" i="0">
                <a:solidFill>
                  <a:schemeClr val="accent3"/>
                </a:solidFill>
                <a:latin typeface="Georgia" charset="0"/>
                <a:ea typeface="Georgia" charset="0"/>
                <a:cs typeface="Georgia"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b-NO"/>
              <a:t>Rediger tekststiler i malen</a:t>
            </a:r>
          </a:p>
        </p:txBody>
      </p:sp>
      <p:cxnSp>
        <p:nvCxnSpPr>
          <p:cNvPr id="5" name="Rett linje 4"/>
          <p:cNvCxnSpPr/>
          <p:nvPr userDrawn="1"/>
        </p:nvCxnSpPr>
        <p:spPr>
          <a:xfrm>
            <a:off x="1619512" y="5433342"/>
            <a:ext cx="421939" cy="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sp>
        <p:nvSpPr>
          <p:cNvPr id="12" name="Plassholder for bilde 8"/>
          <p:cNvSpPr>
            <a:spLocks noGrp="1"/>
          </p:cNvSpPr>
          <p:nvPr>
            <p:ph type="pic" sz="quarter" idx="11"/>
          </p:nvPr>
        </p:nvSpPr>
        <p:spPr>
          <a:xfrm>
            <a:off x="7152000" y="0"/>
            <a:ext cx="5040000" cy="6858000"/>
          </a:xfrm>
        </p:spPr>
        <p:txBody>
          <a:bodyPr/>
          <a:lstStyle>
            <a:lvl1pPr marL="0" indent="0">
              <a:buNone/>
              <a:defRPr/>
            </a:lvl1pPr>
          </a:lstStyle>
          <a:p>
            <a:r>
              <a:rPr lang="nb-NO"/>
              <a:t>Klikk ikonet for å legge til et bilde</a:t>
            </a:r>
            <a:endParaRPr lang="nb-NO" dirty="0"/>
          </a:p>
        </p:txBody>
      </p:sp>
    </p:spTree>
    <p:extLst>
      <p:ext uri="{BB962C8B-B14F-4D97-AF65-F5344CB8AC3E}">
        <p14:creationId xmlns:p14="http://schemas.microsoft.com/office/powerpoint/2010/main" val="201622366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killeside mørk - to liggende bilder">
    <p:bg>
      <p:bgRef idx="1001">
        <a:schemeClr val="bg2"/>
      </p:bgRef>
    </p:bg>
    <p:spTree>
      <p:nvGrpSpPr>
        <p:cNvPr id="1" name=""/>
        <p:cNvGrpSpPr/>
        <p:nvPr/>
      </p:nvGrpSpPr>
      <p:grpSpPr>
        <a:xfrm>
          <a:off x="0" y="0"/>
          <a:ext cx="0" cy="0"/>
          <a:chOff x="0" y="0"/>
          <a:chExt cx="0" cy="0"/>
        </a:xfrm>
      </p:grpSpPr>
      <p:sp>
        <p:nvSpPr>
          <p:cNvPr id="2" name="Tittel 1"/>
          <p:cNvSpPr>
            <a:spLocks noGrp="1"/>
          </p:cNvSpPr>
          <p:nvPr>
            <p:ph type="ctrTitle"/>
          </p:nvPr>
        </p:nvSpPr>
        <p:spPr>
          <a:xfrm>
            <a:off x="809426" y="1879389"/>
            <a:ext cx="5760000" cy="1258529"/>
          </a:xfrm>
        </p:spPr>
        <p:txBody>
          <a:bodyPr lIns="0" tIns="0" rIns="0" bIns="0" anchor="b">
            <a:normAutofit/>
          </a:bodyPr>
          <a:lstStyle>
            <a:lvl1pPr algn="l">
              <a:lnSpc>
                <a:spcPct val="100000"/>
              </a:lnSpc>
              <a:defRPr sz="2800" b="0">
                <a:solidFill>
                  <a:schemeClr val="tx1"/>
                </a:solidFill>
              </a:defRPr>
            </a:lvl1pPr>
          </a:lstStyle>
          <a:p>
            <a:r>
              <a:rPr lang="nb-NO"/>
              <a:t>Klikk for å redigere tittelstil</a:t>
            </a:r>
            <a:endParaRPr lang="nb-NO" dirty="0"/>
          </a:p>
        </p:txBody>
      </p:sp>
      <p:sp>
        <p:nvSpPr>
          <p:cNvPr id="3" name="Undertittel 2"/>
          <p:cNvSpPr>
            <a:spLocks noGrp="1"/>
          </p:cNvSpPr>
          <p:nvPr>
            <p:ph type="subTitle" idx="1"/>
          </p:nvPr>
        </p:nvSpPr>
        <p:spPr>
          <a:xfrm>
            <a:off x="809426" y="3703967"/>
            <a:ext cx="5760000" cy="1051200"/>
          </a:xfrm>
        </p:spPr>
        <p:txBody>
          <a:bodyPr lIns="0" tIns="0" rIns="0" bIns="0">
            <a:normAutofit/>
          </a:bodyPr>
          <a:lstStyle>
            <a:lvl1pPr marL="0" indent="0" algn="l">
              <a:lnSpc>
                <a:spcPct val="100000"/>
              </a:lnSpc>
              <a:buNone/>
              <a:defRPr sz="22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Klikk for å redigere undertittelstil i malen</a:t>
            </a:r>
            <a:endParaRPr lang="nb-NO" dirty="0"/>
          </a:p>
        </p:txBody>
      </p:sp>
      <p:sp>
        <p:nvSpPr>
          <p:cNvPr id="5" name="Plassholder for bilde 8"/>
          <p:cNvSpPr>
            <a:spLocks noGrp="1"/>
          </p:cNvSpPr>
          <p:nvPr>
            <p:ph type="pic" sz="quarter" idx="12"/>
          </p:nvPr>
        </p:nvSpPr>
        <p:spPr>
          <a:xfrm>
            <a:off x="7152000" y="5495"/>
            <a:ext cx="5040000" cy="3384000"/>
          </a:xfrm>
        </p:spPr>
        <p:txBody>
          <a:bodyPr/>
          <a:lstStyle>
            <a:lvl1pPr marL="0" indent="0">
              <a:buNone/>
              <a:defRPr/>
            </a:lvl1pPr>
          </a:lstStyle>
          <a:p>
            <a:r>
              <a:rPr lang="nb-NO"/>
              <a:t>Klikk ikonet for å legge til et bilde</a:t>
            </a:r>
            <a:endParaRPr lang="nb-NO" dirty="0"/>
          </a:p>
        </p:txBody>
      </p:sp>
      <p:cxnSp>
        <p:nvCxnSpPr>
          <p:cNvPr id="11" name="Rett linje 10"/>
          <p:cNvCxnSpPr/>
          <p:nvPr userDrawn="1"/>
        </p:nvCxnSpPr>
        <p:spPr>
          <a:xfrm>
            <a:off x="809427" y="3434389"/>
            <a:ext cx="421939"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Plassholder for bilde 8"/>
          <p:cNvSpPr>
            <a:spLocks noGrp="1"/>
          </p:cNvSpPr>
          <p:nvPr>
            <p:ph type="pic" sz="quarter" idx="13"/>
          </p:nvPr>
        </p:nvSpPr>
        <p:spPr>
          <a:xfrm>
            <a:off x="7152000" y="3468783"/>
            <a:ext cx="5040000" cy="3384000"/>
          </a:xfrm>
        </p:spPr>
        <p:txBody>
          <a:bodyPr/>
          <a:lstStyle>
            <a:lvl1pPr marL="0" indent="0">
              <a:buNone/>
              <a:defRPr/>
            </a:lvl1pPr>
          </a:lstStyle>
          <a:p>
            <a:r>
              <a:rPr lang="nb-NO"/>
              <a:t>Klikk ikonet for å legge til et bilde</a:t>
            </a:r>
            <a:endParaRPr lang="nb-NO" dirty="0"/>
          </a:p>
        </p:txBody>
      </p:sp>
    </p:spTree>
    <p:extLst>
      <p:ext uri="{BB962C8B-B14F-4D97-AF65-F5344CB8AC3E}">
        <p14:creationId xmlns:p14="http://schemas.microsoft.com/office/powerpoint/2010/main" val="1552147236"/>
      </p:ext>
    </p:extLst>
  </p:cSld>
  <p:clrMapOvr>
    <a:overrideClrMapping bg1="dk1" tx1="lt1" bg2="dk2" tx2="lt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En spalte uten bakgrunn">
    <p:spTree>
      <p:nvGrpSpPr>
        <p:cNvPr id="1" name=""/>
        <p:cNvGrpSpPr/>
        <p:nvPr/>
      </p:nvGrpSpPr>
      <p:grpSpPr>
        <a:xfrm>
          <a:off x="0" y="0"/>
          <a:ext cx="0" cy="0"/>
          <a:chOff x="0" y="0"/>
          <a:chExt cx="0" cy="0"/>
        </a:xfrm>
      </p:grpSpPr>
      <p:grpSp>
        <p:nvGrpSpPr>
          <p:cNvPr id="12" name="Gruppe 11"/>
          <p:cNvGrpSpPr>
            <a:grpSpLocks noChangeAspect="1"/>
          </p:cNvGrpSpPr>
          <p:nvPr userDrawn="1"/>
        </p:nvGrpSpPr>
        <p:grpSpPr>
          <a:xfrm>
            <a:off x="279820" y="6504062"/>
            <a:ext cx="250360" cy="218504"/>
            <a:chOff x="5122863" y="2579688"/>
            <a:chExt cx="1946276" cy="1698625"/>
          </a:xfrm>
          <a:solidFill>
            <a:schemeClr val="bg2"/>
          </a:solidFill>
        </p:grpSpPr>
        <p:sp>
          <p:nvSpPr>
            <p:cNvPr id="13" name="Freeform 5"/>
            <p:cNvSpPr>
              <a:spLocks/>
            </p:cNvSpPr>
            <p:nvPr/>
          </p:nvSpPr>
          <p:spPr bwMode="auto">
            <a:xfrm>
              <a:off x="5122863" y="2579688"/>
              <a:ext cx="554038" cy="747713"/>
            </a:xfrm>
            <a:custGeom>
              <a:avLst/>
              <a:gdLst>
                <a:gd name="T0" fmla="*/ 164 w 349"/>
                <a:gd name="T1" fmla="*/ 0 h 471"/>
                <a:gd name="T2" fmla="*/ 0 w 349"/>
                <a:gd name="T3" fmla="*/ 0 h 471"/>
                <a:gd name="T4" fmla="*/ 271 w 349"/>
                <a:gd name="T5" fmla="*/ 471 h 471"/>
                <a:gd name="T6" fmla="*/ 349 w 349"/>
                <a:gd name="T7" fmla="*/ 328 h 471"/>
                <a:gd name="T8" fmla="*/ 164 w 349"/>
                <a:gd name="T9" fmla="*/ 0 h 471"/>
              </a:gdLst>
              <a:ahLst/>
              <a:cxnLst>
                <a:cxn ang="0">
                  <a:pos x="T0" y="T1"/>
                </a:cxn>
                <a:cxn ang="0">
                  <a:pos x="T2" y="T3"/>
                </a:cxn>
                <a:cxn ang="0">
                  <a:pos x="T4" y="T5"/>
                </a:cxn>
                <a:cxn ang="0">
                  <a:pos x="T6" y="T7"/>
                </a:cxn>
                <a:cxn ang="0">
                  <a:pos x="T8" y="T9"/>
                </a:cxn>
              </a:cxnLst>
              <a:rect l="0" t="0" r="r" b="b"/>
              <a:pathLst>
                <a:path w="349" h="471">
                  <a:moveTo>
                    <a:pt x="164" y="0"/>
                  </a:moveTo>
                  <a:lnTo>
                    <a:pt x="0" y="0"/>
                  </a:lnTo>
                  <a:lnTo>
                    <a:pt x="271" y="471"/>
                  </a:lnTo>
                  <a:lnTo>
                    <a:pt x="349" y="328"/>
                  </a:lnTo>
                  <a:lnTo>
                    <a:pt x="164" y="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b-NO"/>
            </a:p>
          </p:txBody>
        </p:sp>
        <p:sp>
          <p:nvSpPr>
            <p:cNvPr id="14" name="Freeform 6"/>
            <p:cNvSpPr>
              <a:spLocks/>
            </p:cNvSpPr>
            <p:nvPr/>
          </p:nvSpPr>
          <p:spPr bwMode="auto">
            <a:xfrm>
              <a:off x="5756276" y="2579688"/>
              <a:ext cx="1312863" cy="1698625"/>
            </a:xfrm>
            <a:custGeom>
              <a:avLst/>
              <a:gdLst>
                <a:gd name="T0" fmla="*/ 406 w 827"/>
                <a:gd name="T1" fmla="*/ 0 h 1070"/>
                <a:gd name="T2" fmla="*/ 86 w 827"/>
                <a:gd name="T3" fmla="*/ 564 h 1070"/>
                <a:gd name="T4" fmla="*/ 0 w 827"/>
                <a:gd name="T5" fmla="*/ 699 h 1070"/>
                <a:gd name="T6" fmla="*/ 214 w 827"/>
                <a:gd name="T7" fmla="*/ 1070 h 1070"/>
                <a:gd name="T8" fmla="*/ 827 w 827"/>
                <a:gd name="T9" fmla="*/ 0 h 1070"/>
                <a:gd name="T10" fmla="*/ 406 w 827"/>
                <a:gd name="T11" fmla="*/ 0 h 1070"/>
              </a:gdLst>
              <a:ahLst/>
              <a:cxnLst>
                <a:cxn ang="0">
                  <a:pos x="T0" y="T1"/>
                </a:cxn>
                <a:cxn ang="0">
                  <a:pos x="T2" y="T3"/>
                </a:cxn>
                <a:cxn ang="0">
                  <a:pos x="T4" y="T5"/>
                </a:cxn>
                <a:cxn ang="0">
                  <a:pos x="T6" y="T7"/>
                </a:cxn>
                <a:cxn ang="0">
                  <a:pos x="T8" y="T9"/>
                </a:cxn>
                <a:cxn ang="0">
                  <a:pos x="T10" y="T11"/>
                </a:cxn>
              </a:cxnLst>
              <a:rect l="0" t="0" r="r" b="b"/>
              <a:pathLst>
                <a:path w="827" h="1070">
                  <a:moveTo>
                    <a:pt x="406" y="0"/>
                  </a:moveTo>
                  <a:lnTo>
                    <a:pt x="86" y="564"/>
                  </a:lnTo>
                  <a:lnTo>
                    <a:pt x="0" y="699"/>
                  </a:lnTo>
                  <a:lnTo>
                    <a:pt x="214" y="1070"/>
                  </a:lnTo>
                  <a:lnTo>
                    <a:pt x="827" y="0"/>
                  </a:lnTo>
                  <a:lnTo>
                    <a:pt x="406" y="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b-NO"/>
            </a:p>
          </p:txBody>
        </p:sp>
      </p:grpSp>
      <p:sp>
        <p:nvSpPr>
          <p:cNvPr id="2" name="Tittel 1"/>
          <p:cNvSpPr>
            <a:spLocks noGrp="1"/>
          </p:cNvSpPr>
          <p:nvPr>
            <p:ph type="title"/>
          </p:nvPr>
        </p:nvSpPr>
        <p:spPr>
          <a:xfrm>
            <a:off x="809976" y="-2081"/>
            <a:ext cx="10926000" cy="1350000"/>
          </a:xfrm>
        </p:spPr>
        <p:txBody>
          <a:bodyPr/>
          <a:lstStyle>
            <a:lvl1pPr algn="l">
              <a:defRPr/>
            </a:lvl1pPr>
          </a:lstStyle>
          <a:p>
            <a:r>
              <a:rPr lang="nb-NO"/>
              <a:t>Klikk for å redigere tittelstil</a:t>
            </a:r>
            <a:endParaRPr lang="nb-NO" dirty="0"/>
          </a:p>
        </p:txBody>
      </p:sp>
      <p:sp>
        <p:nvSpPr>
          <p:cNvPr id="3" name="Plassholder for innhold 2"/>
          <p:cNvSpPr>
            <a:spLocks noGrp="1"/>
          </p:cNvSpPr>
          <p:nvPr>
            <p:ph idx="1"/>
          </p:nvPr>
        </p:nvSpPr>
        <p:spPr>
          <a:xfrm>
            <a:off x="809976" y="1354730"/>
            <a:ext cx="10926000" cy="5058000"/>
          </a:xfrm>
          <a:noFill/>
          <a:ln>
            <a:noFill/>
          </a:ln>
        </p:spPr>
        <p:txBody>
          <a:bodyPr lIns="0" tIns="0" rIns="0" bIns="0">
            <a:normAutofit/>
          </a:bodyPr>
          <a:lstStyle>
            <a:lvl1pPr>
              <a:lnSpc>
                <a:spcPct val="100000"/>
              </a:lnSpc>
              <a:defRPr sz="2000"/>
            </a:lvl1pPr>
            <a:lvl2pPr>
              <a:lnSpc>
                <a:spcPct val="100000"/>
              </a:lnSpc>
              <a:defRPr sz="2000">
                <a:latin typeface="+mn-lt"/>
              </a:defRPr>
            </a:lvl2pPr>
            <a:lvl3pPr>
              <a:lnSpc>
                <a:spcPct val="100000"/>
              </a:lnSpc>
              <a:defRPr sz="2000">
                <a:latin typeface="+mn-lt"/>
              </a:defRPr>
            </a:lvl3pPr>
            <a:lvl4pPr>
              <a:lnSpc>
                <a:spcPct val="100000"/>
              </a:lnSpc>
              <a:defRPr sz="2000">
                <a:latin typeface="+mn-lt"/>
              </a:defRPr>
            </a:lvl4pPr>
            <a:lvl5pPr>
              <a:lnSpc>
                <a:spcPct val="100000"/>
              </a:lnSpc>
              <a:defRPr sz="2000">
                <a:latin typeface="+mn-lt"/>
              </a:defRPr>
            </a:lvl5p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nb-NO" dirty="0"/>
          </a:p>
        </p:txBody>
      </p:sp>
      <p:sp>
        <p:nvSpPr>
          <p:cNvPr id="4" name="Plassholder for bunntekst 3"/>
          <p:cNvSpPr>
            <a:spLocks noGrp="1"/>
          </p:cNvSpPr>
          <p:nvPr>
            <p:ph type="ftr" sz="quarter" idx="10"/>
          </p:nvPr>
        </p:nvSpPr>
        <p:spPr/>
        <p:txBody>
          <a:bodyPr/>
          <a:lstStyle/>
          <a:p>
            <a:endParaRPr lang="nb-NO" dirty="0"/>
          </a:p>
        </p:txBody>
      </p:sp>
      <p:sp>
        <p:nvSpPr>
          <p:cNvPr id="6" name="Plassholder for lysbildenummer 5"/>
          <p:cNvSpPr>
            <a:spLocks noGrp="1"/>
          </p:cNvSpPr>
          <p:nvPr>
            <p:ph type="sldNum" sz="quarter" idx="11"/>
          </p:nvPr>
        </p:nvSpPr>
        <p:spPr/>
        <p:txBody>
          <a:bodyPr/>
          <a:lstStyle/>
          <a:p>
            <a:fld id="{D0BEE4E4-E047-6A49-BCB9-4D06E7BA237B}" type="slidenum">
              <a:rPr lang="nb-NO" smtClean="0"/>
              <a:pPr/>
              <a:t>‹#›</a:t>
            </a:fld>
            <a:endParaRPr lang="nb-NO" dirty="0"/>
          </a:p>
        </p:txBody>
      </p:sp>
    </p:spTree>
    <p:extLst>
      <p:ext uri="{BB962C8B-B14F-4D97-AF65-F5344CB8AC3E}">
        <p14:creationId xmlns:p14="http://schemas.microsoft.com/office/powerpoint/2010/main" val="4823882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o spalter uten bakgrunn">
    <p:spTree>
      <p:nvGrpSpPr>
        <p:cNvPr id="1" name=""/>
        <p:cNvGrpSpPr/>
        <p:nvPr/>
      </p:nvGrpSpPr>
      <p:grpSpPr>
        <a:xfrm>
          <a:off x="0" y="0"/>
          <a:ext cx="0" cy="0"/>
          <a:chOff x="0" y="0"/>
          <a:chExt cx="0" cy="0"/>
        </a:xfrm>
      </p:grpSpPr>
      <p:grpSp>
        <p:nvGrpSpPr>
          <p:cNvPr id="12" name="Gruppe 11"/>
          <p:cNvGrpSpPr>
            <a:grpSpLocks noChangeAspect="1"/>
          </p:cNvGrpSpPr>
          <p:nvPr userDrawn="1"/>
        </p:nvGrpSpPr>
        <p:grpSpPr>
          <a:xfrm>
            <a:off x="279820" y="6504062"/>
            <a:ext cx="250360" cy="218504"/>
            <a:chOff x="5122863" y="2579688"/>
            <a:chExt cx="1946276" cy="1698625"/>
          </a:xfrm>
          <a:solidFill>
            <a:schemeClr val="bg2"/>
          </a:solidFill>
        </p:grpSpPr>
        <p:sp>
          <p:nvSpPr>
            <p:cNvPr id="13" name="Freeform 5"/>
            <p:cNvSpPr>
              <a:spLocks/>
            </p:cNvSpPr>
            <p:nvPr/>
          </p:nvSpPr>
          <p:spPr bwMode="auto">
            <a:xfrm>
              <a:off x="5122863" y="2579688"/>
              <a:ext cx="554038" cy="747713"/>
            </a:xfrm>
            <a:custGeom>
              <a:avLst/>
              <a:gdLst>
                <a:gd name="T0" fmla="*/ 164 w 349"/>
                <a:gd name="T1" fmla="*/ 0 h 471"/>
                <a:gd name="T2" fmla="*/ 0 w 349"/>
                <a:gd name="T3" fmla="*/ 0 h 471"/>
                <a:gd name="T4" fmla="*/ 271 w 349"/>
                <a:gd name="T5" fmla="*/ 471 h 471"/>
                <a:gd name="T6" fmla="*/ 349 w 349"/>
                <a:gd name="T7" fmla="*/ 328 h 471"/>
                <a:gd name="T8" fmla="*/ 164 w 349"/>
                <a:gd name="T9" fmla="*/ 0 h 471"/>
              </a:gdLst>
              <a:ahLst/>
              <a:cxnLst>
                <a:cxn ang="0">
                  <a:pos x="T0" y="T1"/>
                </a:cxn>
                <a:cxn ang="0">
                  <a:pos x="T2" y="T3"/>
                </a:cxn>
                <a:cxn ang="0">
                  <a:pos x="T4" y="T5"/>
                </a:cxn>
                <a:cxn ang="0">
                  <a:pos x="T6" y="T7"/>
                </a:cxn>
                <a:cxn ang="0">
                  <a:pos x="T8" y="T9"/>
                </a:cxn>
              </a:cxnLst>
              <a:rect l="0" t="0" r="r" b="b"/>
              <a:pathLst>
                <a:path w="349" h="471">
                  <a:moveTo>
                    <a:pt x="164" y="0"/>
                  </a:moveTo>
                  <a:lnTo>
                    <a:pt x="0" y="0"/>
                  </a:lnTo>
                  <a:lnTo>
                    <a:pt x="271" y="471"/>
                  </a:lnTo>
                  <a:lnTo>
                    <a:pt x="349" y="328"/>
                  </a:lnTo>
                  <a:lnTo>
                    <a:pt x="164" y="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b-NO"/>
            </a:p>
          </p:txBody>
        </p:sp>
        <p:sp>
          <p:nvSpPr>
            <p:cNvPr id="14" name="Freeform 6"/>
            <p:cNvSpPr>
              <a:spLocks/>
            </p:cNvSpPr>
            <p:nvPr/>
          </p:nvSpPr>
          <p:spPr bwMode="auto">
            <a:xfrm>
              <a:off x="5756276" y="2579688"/>
              <a:ext cx="1312863" cy="1698625"/>
            </a:xfrm>
            <a:custGeom>
              <a:avLst/>
              <a:gdLst>
                <a:gd name="T0" fmla="*/ 406 w 827"/>
                <a:gd name="T1" fmla="*/ 0 h 1070"/>
                <a:gd name="T2" fmla="*/ 86 w 827"/>
                <a:gd name="T3" fmla="*/ 564 h 1070"/>
                <a:gd name="T4" fmla="*/ 0 w 827"/>
                <a:gd name="T5" fmla="*/ 699 h 1070"/>
                <a:gd name="T6" fmla="*/ 214 w 827"/>
                <a:gd name="T7" fmla="*/ 1070 h 1070"/>
                <a:gd name="T8" fmla="*/ 827 w 827"/>
                <a:gd name="T9" fmla="*/ 0 h 1070"/>
                <a:gd name="T10" fmla="*/ 406 w 827"/>
                <a:gd name="T11" fmla="*/ 0 h 1070"/>
              </a:gdLst>
              <a:ahLst/>
              <a:cxnLst>
                <a:cxn ang="0">
                  <a:pos x="T0" y="T1"/>
                </a:cxn>
                <a:cxn ang="0">
                  <a:pos x="T2" y="T3"/>
                </a:cxn>
                <a:cxn ang="0">
                  <a:pos x="T4" y="T5"/>
                </a:cxn>
                <a:cxn ang="0">
                  <a:pos x="T6" y="T7"/>
                </a:cxn>
                <a:cxn ang="0">
                  <a:pos x="T8" y="T9"/>
                </a:cxn>
                <a:cxn ang="0">
                  <a:pos x="T10" y="T11"/>
                </a:cxn>
              </a:cxnLst>
              <a:rect l="0" t="0" r="r" b="b"/>
              <a:pathLst>
                <a:path w="827" h="1070">
                  <a:moveTo>
                    <a:pt x="406" y="0"/>
                  </a:moveTo>
                  <a:lnTo>
                    <a:pt x="86" y="564"/>
                  </a:lnTo>
                  <a:lnTo>
                    <a:pt x="0" y="699"/>
                  </a:lnTo>
                  <a:lnTo>
                    <a:pt x="214" y="1070"/>
                  </a:lnTo>
                  <a:lnTo>
                    <a:pt x="827" y="0"/>
                  </a:lnTo>
                  <a:lnTo>
                    <a:pt x="406" y="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b-NO"/>
            </a:p>
          </p:txBody>
        </p:sp>
      </p:grpSp>
      <p:sp>
        <p:nvSpPr>
          <p:cNvPr id="20" name="Plassholder for bunntekst 19"/>
          <p:cNvSpPr>
            <a:spLocks noGrp="1"/>
          </p:cNvSpPr>
          <p:nvPr>
            <p:ph type="ftr" sz="quarter" idx="10"/>
          </p:nvPr>
        </p:nvSpPr>
        <p:spPr/>
        <p:txBody>
          <a:bodyPr/>
          <a:lstStyle/>
          <a:p>
            <a:endParaRPr lang="nb-NO" dirty="0"/>
          </a:p>
        </p:txBody>
      </p:sp>
      <p:sp>
        <p:nvSpPr>
          <p:cNvPr id="21" name="Plassholder for lysbildenummer 20"/>
          <p:cNvSpPr>
            <a:spLocks noGrp="1"/>
          </p:cNvSpPr>
          <p:nvPr>
            <p:ph type="sldNum" sz="quarter" idx="11"/>
          </p:nvPr>
        </p:nvSpPr>
        <p:spPr/>
        <p:txBody>
          <a:bodyPr/>
          <a:lstStyle/>
          <a:p>
            <a:fld id="{D0BEE4E4-E047-6A49-BCB9-4D06E7BA237B}" type="slidenum">
              <a:rPr lang="nb-NO" smtClean="0"/>
              <a:pPr/>
              <a:t>‹#›</a:t>
            </a:fld>
            <a:endParaRPr lang="nb-NO" dirty="0"/>
          </a:p>
        </p:txBody>
      </p:sp>
      <p:sp>
        <p:nvSpPr>
          <p:cNvPr id="2" name="Tittel 1"/>
          <p:cNvSpPr>
            <a:spLocks noGrp="1"/>
          </p:cNvSpPr>
          <p:nvPr>
            <p:ph type="title"/>
          </p:nvPr>
        </p:nvSpPr>
        <p:spPr>
          <a:xfrm>
            <a:off x="809976" y="-2081"/>
            <a:ext cx="10926000" cy="1350000"/>
          </a:xfrm>
        </p:spPr>
        <p:txBody>
          <a:bodyPr/>
          <a:lstStyle>
            <a:lvl1pPr algn="l">
              <a:defRPr/>
            </a:lvl1pPr>
          </a:lstStyle>
          <a:p>
            <a:r>
              <a:rPr lang="nb-NO"/>
              <a:t>Klikk for å redigere tittelstil</a:t>
            </a:r>
            <a:endParaRPr lang="nb-NO" dirty="0"/>
          </a:p>
        </p:txBody>
      </p:sp>
      <p:sp>
        <p:nvSpPr>
          <p:cNvPr id="3" name="Plassholder for innhold 2"/>
          <p:cNvSpPr>
            <a:spLocks noGrp="1"/>
          </p:cNvSpPr>
          <p:nvPr>
            <p:ph idx="1"/>
          </p:nvPr>
        </p:nvSpPr>
        <p:spPr>
          <a:xfrm>
            <a:off x="809047" y="1352020"/>
            <a:ext cx="5256000" cy="5058000"/>
          </a:xfrm>
          <a:noFill/>
          <a:ln>
            <a:noFill/>
          </a:ln>
        </p:spPr>
        <p:txBody>
          <a:bodyPr lIns="180000" tIns="180000" rIns="180000" bIns="180000">
            <a:normAutofit/>
          </a:bodyPr>
          <a:lstStyle>
            <a:lvl1pPr>
              <a:lnSpc>
                <a:spcPct val="100000"/>
              </a:lnSpc>
              <a:defRPr sz="2000"/>
            </a:lvl1pPr>
            <a:lvl2pPr>
              <a:lnSpc>
                <a:spcPct val="100000"/>
              </a:lnSpc>
              <a:defRPr sz="2000">
                <a:latin typeface="+mn-lt"/>
              </a:defRPr>
            </a:lvl2pPr>
            <a:lvl3pPr>
              <a:lnSpc>
                <a:spcPct val="100000"/>
              </a:lnSpc>
              <a:defRPr sz="2000">
                <a:latin typeface="+mn-lt"/>
              </a:defRPr>
            </a:lvl3pPr>
            <a:lvl4pPr>
              <a:lnSpc>
                <a:spcPct val="100000"/>
              </a:lnSpc>
              <a:defRPr sz="2000">
                <a:latin typeface="+mn-lt"/>
              </a:defRPr>
            </a:lvl4pPr>
            <a:lvl5pPr>
              <a:lnSpc>
                <a:spcPct val="100000"/>
              </a:lnSpc>
              <a:defRPr sz="2000">
                <a:latin typeface="+mn-lt"/>
              </a:defRPr>
            </a:lvl5p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nb-NO" dirty="0"/>
          </a:p>
        </p:txBody>
      </p:sp>
      <p:sp>
        <p:nvSpPr>
          <p:cNvPr id="15" name="Plassholder for innhold 2"/>
          <p:cNvSpPr>
            <a:spLocks noGrp="1"/>
          </p:cNvSpPr>
          <p:nvPr>
            <p:ph idx="12"/>
          </p:nvPr>
        </p:nvSpPr>
        <p:spPr>
          <a:xfrm>
            <a:off x="6479976" y="1347919"/>
            <a:ext cx="5256000" cy="5058000"/>
          </a:xfrm>
          <a:noFill/>
          <a:ln>
            <a:noFill/>
          </a:ln>
        </p:spPr>
        <p:txBody>
          <a:bodyPr lIns="180000" tIns="180000" rIns="180000" bIns="180000">
            <a:normAutofit/>
          </a:bodyPr>
          <a:lstStyle>
            <a:lvl1pPr>
              <a:lnSpc>
                <a:spcPct val="100000"/>
              </a:lnSpc>
              <a:defRPr sz="2000"/>
            </a:lvl1pPr>
            <a:lvl2pPr>
              <a:lnSpc>
                <a:spcPct val="100000"/>
              </a:lnSpc>
              <a:defRPr sz="2000">
                <a:latin typeface="+mn-lt"/>
              </a:defRPr>
            </a:lvl2pPr>
            <a:lvl3pPr>
              <a:lnSpc>
                <a:spcPct val="100000"/>
              </a:lnSpc>
              <a:defRPr sz="2000">
                <a:latin typeface="+mn-lt"/>
              </a:defRPr>
            </a:lvl3pPr>
            <a:lvl4pPr>
              <a:lnSpc>
                <a:spcPct val="100000"/>
              </a:lnSpc>
              <a:defRPr sz="2000">
                <a:latin typeface="+mn-lt"/>
              </a:defRPr>
            </a:lvl4pPr>
            <a:lvl5pPr>
              <a:lnSpc>
                <a:spcPct val="100000"/>
              </a:lnSpc>
              <a:defRPr sz="2000">
                <a:latin typeface="+mn-lt"/>
              </a:defRPr>
            </a:lvl5p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nb-NO" dirty="0"/>
          </a:p>
        </p:txBody>
      </p:sp>
    </p:spTree>
    <p:extLst>
      <p:ext uri="{BB962C8B-B14F-4D97-AF65-F5344CB8AC3E}">
        <p14:creationId xmlns:p14="http://schemas.microsoft.com/office/powerpoint/2010/main" val="8961912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9827582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ildeside">
    <p:bg>
      <p:bgRef idx="1001">
        <a:schemeClr val="bg1"/>
      </p:bgRef>
    </p:bg>
    <p:spTree>
      <p:nvGrpSpPr>
        <p:cNvPr id="1" name=""/>
        <p:cNvGrpSpPr/>
        <p:nvPr/>
      </p:nvGrpSpPr>
      <p:grpSpPr>
        <a:xfrm>
          <a:off x="0" y="0"/>
          <a:ext cx="0" cy="0"/>
          <a:chOff x="0" y="0"/>
          <a:chExt cx="0" cy="0"/>
        </a:xfrm>
      </p:grpSpPr>
      <p:sp>
        <p:nvSpPr>
          <p:cNvPr id="7" name="Plassholder for bilde 6"/>
          <p:cNvSpPr>
            <a:spLocks noGrp="1"/>
          </p:cNvSpPr>
          <p:nvPr>
            <p:ph type="pic" sz="quarter" idx="10"/>
          </p:nvPr>
        </p:nvSpPr>
        <p:spPr>
          <a:xfrm>
            <a:off x="0" y="0"/>
            <a:ext cx="12192000" cy="6858000"/>
          </a:xfrm>
        </p:spPr>
        <p:txBody>
          <a:bodyPr/>
          <a:lstStyle>
            <a:lvl1pPr marL="0" indent="0">
              <a:buNone/>
              <a:defRPr/>
            </a:lvl1pPr>
          </a:lstStyle>
          <a:p>
            <a:r>
              <a:rPr lang="nb-NO"/>
              <a:t>Klikk ikonet for å legge til et bilde</a:t>
            </a:r>
            <a:endParaRPr lang="nb-NO" dirty="0"/>
          </a:p>
        </p:txBody>
      </p:sp>
    </p:spTree>
    <p:extLst>
      <p:ext uri="{BB962C8B-B14F-4D97-AF65-F5344CB8AC3E}">
        <p14:creationId xmlns:p14="http://schemas.microsoft.com/office/powerpoint/2010/main" val="1339673627"/>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Avslutningsside lys">
    <p:bg>
      <p:bgRef idx="1001">
        <a:schemeClr val="bg1"/>
      </p:bgRef>
    </p:bg>
    <p:spTree>
      <p:nvGrpSpPr>
        <p:cNvPr id="1" name=""/>
        <p:cNvGrpSpPr/>
        <p:nvPr/>
      </p:nvGrpSpPr>
      <p:grpSpPr>
        <a:xfrm>
          <a:off x="0" y="0"/>
          <a:ext cx="0" cy="0"/>
          <a:chOff x="0" y="0"/>
          <a:chExt cx="0" cy="0"/>
        </a:xfrm>
      </p:grpSpPr>
      <p:sp>
        <p:nvSpPr>
          <p:cNvPr id="8" name="Tittel 1"/>
          <p:cNvSpPr>
            <a:spLocks noGrp="1"/>
          </p:cNvSpPr>
          <p:nvPr>
            <p:ph type="ctrTitle"/>
          </p:nvPr>
        </p:nvSpPr>
        <p:spPr>
          <a:xfrm>
            <a:off x="2856000" y="5755342"/>
            <a:ext cx="6480000" cy="360000"/>
          </a:xfrm>
        </p:spPr>
        <p:txBody>
          <a:bodyPr lIns="0" tIns="0" rIns="0" bIns="0" anchor="b">
            <a:normAutofit/>
          </a:bodyPr>
          <a:lstStyle>
            <a:lvl1pPr algn="ctr">
              <a:lnSpc>
                <a:spcPct val="100000"/>
              </a:lnSpc>
              <a:defRPr sz="2800" b="0">
                <a:solidFill>
                  <a:schemeClr val="tx2"/>
                </a:solidFill>
              </a:defRPr>
            </a:lvl1pPr>
          </a:lstStyle>
          <a:p>
            <a:r>
              <a:rPr lang="nb-NO"/>
              <a:t>Klikk for å redigere tittelstil</a:t>
            </a:r>
            <a:endParaRPr lang="nb-NO" dirty="0"/>
          </a:p>
        </p:txBody>
      </p:sp>
      <p:grpSp>
        <p:nvGrpSpPr>
          <p:cNvPr id="3" name="Gruppe 2"/>
          <p:cNvGrpSpPr>
            <a:grpSpLocks noChangeAspect="1"/>
          </p:cNvGrpSpPr>
          <p:nvPr userDrawn="1"/>
        </p:nvGrpSpPr>
        <p:grpSpPr>
          <a:xfrm>
            <a:off x="3774141" y="1039515"/>
            <a:ext cx="4643718" cy="4052830"/>
            <a:chOff x="5122863" y="2579688"/>
            <a:chExt cx="1946276" cy="1698625"/>
          </a:xfrm>
          <a:solidFill>
            <a:schemeClr val="accent1"/>
          </a:solidFill>
        </p:grpSpPr>
        <p:sp>
          <p:nvSpPr>
            <p:cNvPr id="4" name="Freeform 5"/>
            <p:cNvSpPr>
              <a:spLocks/>
            </p:cNvSpPr>
            <p:nvPr/>
          </p:nvSpPr>
          <p:spPr bwMode="auto">
            <a:xfrm>
              <a:off x="5122863" y="2579688"/>
              <a:ext cx="554038" cy="747713"/>
            </a:xfrm>
            <a:custGeom>
              <a:avLst/>
              <a:gdLst>
                <a:gd name="T0" fmla="*/ 164 w 349"/>
                <a:gd name="T1" fmla="*/ 0 h 471"/>
                <a:gd name="T2" fmla="*/ 0 w 349"/>
                <a:gd name="T3" fmla="*/ 0 h 471"/>
                <a:gd name="T4" fmla="*/ 271 w 349"/>
                <a:gd name="T5" fmla="*/ 471 h 471"/>
                <a:gd name="T6" fmla="*/ 349 w 349"/>
                <a:gd name="T7" fmla="*/ 328 h 471"/>
                <a:gd name="T8" fmla="*/ 164 w 349"/>
                <a:gd name="T9" fmla="*/ 0 h 471"/>
              </a:gdLst>
              <a:ahLst/>
              <a:cxnLst>
                <a:cxn ang="0">
                  <a:pos x="T0" y="T1"/>
                </a:cxn>
                <a:cxn ang="0">
                  <a:pos x="T2" y="T3"/>
                </a:cxn>
                <a:cxn ang="0">
                  <a:pos x="T4" y="T5"/>
                </a:cxn>
                <a:cxn ang="0">
                  <a:pos x="T6" y="T7"/>
                </a:cxn>
                <a:cxn ang="0">
                  <a:pos x="T8" y="T9"/>
                </a:cxn>
              </a:cxnLst>
              <a:rect l="0" t="0" r="r" b="b"/>
              <a:pathLst>
                <a:path w="349" h="471">
                  <a:moveTo>
                    <a:pt x="164" y="0"/>
                  </a:moveTo>
                  <a:lnTo>
                    <a:pt x="0" y="0"/>
                  </a:lnTo>
                  <a:lnTo>
                    <a:pt x="271" y="471"/>
                  </a:lnTo>
                  <a:lnTo>
                    <a:pt x="349" y="328"/>
                  </a:lnTo>
                  <a:lnTo>
                    <a:pt x="164" y="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b-NO"/>
            </a:p>
          </p:txBody>
        </p:sp>
        <p:sp>
          <p:nvSpPr>
            <p:cNvPr id="5" name="Freeform 6"/>
            <p:cNvSpPr>
              <a:spLocks/>
            </p:cNvSpPr>
            <p:nvPr/>
          </p:nvSpPr>
          <p:spPr bwMode="auto">
            <a:xfrm>
              <a:off x="5756276" y="2579688"/>
              <a:ext cx="1312863" cy="1698625"/>
            </a:xfrm>
            <a:custGeom>
              <a:avLst/>
              <a:gdLst>
                <a:gd name="T0" fmla="*/ 406 w 827"/>
                <a:gd name="T1" fmla="*/ 0 h 1070"/>
                <a:gd name="T2" fmla="*/ 86 w 827"/>
                <a:gd name="T3" fmla="*/ 564 h 1070"/>
                <a:gd name="T4" fmla="*/ 0 w 827"/>
                <a:gd name="T5" fmla="*/ 699 h 1070"/>
                <a:gd name="T6" fmla="*/ 214 w 827"/>
                <a:gd name="T7" fmla="*/ 1070 h 1070"/>
                <a:gd name="T8" fmla="*/ 827 w 827"/>
                <a:gd name="T9" fmla="*/ 0 h 1070"/>
                <a:gd name="T10" fmla="*/ 406 w 827"/>
                <a:gd name="T11" fmla="*/ 0 h 1070"/>
              </a:gdLst>
              <a:ahLst/>
              <a:cxnLst>
                <a:cxn ang="0">
                  <a:pos x="T0" y="T1"/>
                </a:cxn>
                <a:cxn ang="0">
                  <a:pos x="T2" y="T3"/>
                </a:cxn>
                <a:cxn ang="0">
                  <a:pos x="T4" y="T5"/>
                </a:cxn>
                <a:cxn ang="0">
                  <a:pos x="T6" y="T7"/>
                </a:cxn>
                <a:cxn ang="0">
                  <a:pos x="T8" y="T9"/>
                </a:cxn>
                <a:cxn ang="0">
                  <a:pos x="T10" y="T11"/>
                </a:cxn>
              </a:cxnLst>
              <a:rect l="0" t="0" r="r" b="b"/>
              <a:pathLst>
                <a:path w="827" h="1070">
                  <a:moveTo>
                    <a:pt x="406" y="0"/>
                  </a:moveTo>
                  <a:lnTo>
                    <a:pt x="86" y="564"/>
                  </a:lnTo>
                  <a:lnTo>
                    <a:pt x="0" y="699"/>
                  </a:lnTo>
                  <a:lnTo>
                    <a:pt x="214" y="1070"/>
                  </a:lnTo>
                  <a:lnTo>
                    <a:pt x="827" y="0"/>
                  </a:lnTo>
                  <a:lnTo>
                    <a:pt x="406" y="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b-NO"/>
            </a:p>
          </p:txBody>
        </p:sp>
      </p:grpSp>
    </p:spTree>
    <p:extLst>
      <p:ext uri="{BB962C8B-B14F-4D97-AF65-F5344CB8AC3E}">
        <p14:creationId xmlns:p14="http://schemas.microsoft.com/office/powerpoint/2010/main" val="74426575"/>
      </p:ext>
    </p:extLst>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Avslutningsside mørk">
    <p:bg>
      <p:bgRef idx="1001">
        <a:schemeClr val="bg2"/>
      </p:bgRef>
    </p:bg>
    <p:spTree>
      <p:nvGrpSpPr>
        <p:cNvPr id="1" name=""/>
        <p:cNvGrpSpPr/>
        <p:nvPr/>
      </p:nvGrpSpPr>
      <p:grpSpPr>
        <a:xfrm>
          <a:off x="0" y="0"/>
          <a:ext cx="0" cy="0"/>
          <a:chOff x="0" y="0"/>
          <a:chExt cx="0" cy="0"/>
        </a:xfrm>
      </p:grpSpPr>
      <p:sp>
        <p:nvSpPr>
          <p:cNvPr id="8" name="Tittel 1"/>
          <p:cNvSpPr>
            <a:spLocks noGrp="1"/>
          </p:cNvSpPr>
          <p:nvPr>
            <p:ph type="ctrTitle"/>
          </p:nvPr>
        </p:nvSpPr>
        <p:spPr>
          <a:xfrm>
            <a:off x="2856000" y="5755342"/>
            <a:ext cx="6480000" cy="360000"/>
          </a:xfrm>
        </p:spPr>
        <p:txBody>
          <a:bodyPr lIns="0" tIns="0" rIns="0" bIns="0" anchor="b">
            <a:normAutofit/>
          </a:bodyPr>
          <a:lstStyle>
            <a:lvl1pPr algn="ctr">
              <a:lnSpc>
                <a:spcPct val="100000"/>
              </a:lnSpc>
              <a:defRPr sz="2800" b="0">
                <a:solidFill>
                  <a:schemeClr val="tx1"/>
                </a:solidFill>
              </a:defRPr>
            </a:lvl1pPr>
          </a:lstStyle>
          <a:p>
            <a:r>
              <a:rPr lang="nb-NO"/>
              <a:t>Klikk for å redigere tittelstil</a:t>
            </a:r>
            <a:endParaRPr lang="nb-NO" dirty="0"/>
          </a:p>
        </p:txBody>
      </p:sp>
      <p:grpSp>
        <p:nvGrpSpPr>
          <p:cNvPr id="3" name="Gruppe 2"/>
          <p:cNvGrpSpPr>
            <a:grpSpLocks noChangeAspect="1"/>
          </p:cNvGrpSpPr>
          <p:nvPr userDrawn="1"/>
        </p:nvGrpSpPr>
        <p:grpSpPr>
          <a:xfrm>
            <a:off x="3774141" y="1039515"/>
            <a:ext cx="4643718" cy="4052830"/>
            <a:chOff x="5122863" y="2579688"/>
            <a:chExt cx="1946276" cy="1698625"/>
          </a:xfrm>
          <a:solidFill>
            <a:schemeClr val="accent1"/>
          </a:solidFill>
        </p:grpSpPr>
        <p:sp>
          <p:nvSpPr>
            <p:cNvPr id="4" name="Freeform 5"/>
            <p:cNvSpPr>
              <a:spLocks/>
            </p:cNvSpPr>
            <p:nvPr/>
          </p:nvSpPr>
          <p:spPr bwMode="auto">
            <a:xfrm>
              <a:off x="5122863" y="2579688"/>
              <a:ext cx="554038" cy="747713"/>
            </a:xfrm>
            <a:custGeom>
              <a:avLst/>
              <a:gdLst>
                <a:gd name="T0" fmla="*/ 164 w 349"/>
                <a:gd name="T1" fmla="*/ 0 h 471"/>
                <a:gd name="T2" fmla="*/ 0 w 349"/>
                <a:gd name="T3" fmla="*/ 0 h 471"/>
                <a:gd name="T4" fmla="*/ 271 w 349"/>
                <a:gd name="T5" fmla="*/ 471 h 471"/>
                <a:gd name="T6" fmla="*/ 349 w 349"/>
                <a:gd name="T7" fmla="*/ 328 h 471"/>
                <a:gd name="T8" fmla="*/ 164 w 349"/>
                <a:gd name="T9" fmla="*/ 0 h 471"/>
              </a:gdLst>
              <a:ahLst/>
              <a:cxnLst>
                <a:cxn ang="0">
                  <a:pos x="T0" y="T1"/>
                </a:cxn>
                <a:cxn ang="0">
                  <a:pos x="T2" y="T3"/>
                </a:cxn>
                <a:cxn ang="0">
                  <a:pos x="T4" y="T5"/>
                </a:cxn>
                <a:cxn ang="0">
                  <a:pos x="T6" y="T7"/>
                </a:cxn>
                <a:cxn ang="0">
                  <a:pos x="T8" y="T9"/>
                </a:cxn>
              </a:cxnLst>
              <a:rect l="0" t="0" r="r" b="b"/>
              <a:pathLst>
                <a:path w="349" h="471">
                  <a:moveTo>
                    <a:pt x="164" y="0"/>
                  </a:moveTo>
                  <a:lnTo>
                    <a:pt x="0" y="0"/>
                  </a:lnTo>
                  <a:lnTo>
                    <a:pt x="271" y="471"/>
                  </a:lnTo>
                  <a:lnTo>
                    <a:pt x="349" y="328"/>
                  </a:lnTo>
                  <a:lnTo>
                    <a:pt x="164" y="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b-NO"/>
            </a:p>
          </p:txBody>
        </p:sp>
        <p:sp>
          <p:nvSpPr>
            <p:cNvPr id="5" name="Freeform 6"/>
            <p:cNvSpPr>
              <a:spLocks/>
            </p:cNvSpPr>
            <p:nvPr/>
          </p:nvSpPr>
          <p:spPr bwMode="auto">
            <a:xfrm>
              <a:off x="5756276" y="2579688"/>
              <a:ext cx="1312863" cy="1698625"/>
            </a:xfrm>
            <a:custGeom>
              <a:avLst/>
              <a:gdLst>
                <a:gd name="T0" fmla="*/ 406 w 827"/>
                <a:gd name="T1" fmla="*/ 0 h 1070"/>
                <a:gd name="T2" fmla="*/ 86 w 827"/>
                <a:gd name="T3" fmla="*/ 564 h 1070"/>
                <a:gd name="T4" fmla="*/ 0 w 827"/>
                <a:gd name="T5" fmla="*/ 699 h 1070"/>
                <a:gd name="T6" fmla="*/ 214 w 827"/>
                <a:gd name="T7" fmla="*/ 1070 h 1070"/>
                <a:gd name="T8" fmla="*/ 827 w 827"/>
                <a:gd name="T9" fmla="*/ 0 h 1070"/>
                <a:gd name="T10" fmla="*/ 406 w 827"/>
                <a:gd name="T11" fmla="*/ 0 h 1070"/>
              </a:gdLst>
              <a:ahLst/>
              <a:cxnLst>
                <a:cxn ang="0">
                  <a:pos x="T0" y="T1"/>
                </a:cxn>
                <a:cxn ang="0">
                  <a:pos x="T2" y="T3"/>
                </a:cxn>
                <a:cxn ang="0">
                  <a:pos x="T4" y="T5"/>
                </a:cxn>
                <a:cxn ang="0">
                  <a:pos x="T6" y="T7"/>
                </a:cxn>
                <a:cxn ang="0">
                  <a:pos x="T8" y="T9"/>
                </a:cxn>
                <a:cxn ang="0">
                  <a:pos x="T10" y="T11"/>
                </a:cxn>
              </a:cxnLst>
              <a:rect l="0" t="0" r="r" b="b"/>
              <a:pathLst>
                <a:path w="827" h="1070">
                  <a:moveTo>
                    <a:pt x="406" y="0"/>
                  </a:moveTo>
                  <a:lnTo>
                    <a:pt x="86" y="564"/>
                  </a:lnTo>
                  <a:lnTo>
                    <a:pt x="0" y="699"/>
                  </a:lnTo>
                  <a:lnTo>
                    <a:pt x="214" y="1070"/>
                  </a:lnTo>
                  <a:lnTo>
                    <a:pt x="827" y="0"/>
                  </a:lnTo>
                  <a:lnTo>
                    <a:pt x="406" y="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b-NO"/>
            </a:p>
          </p:txBody>
        </p:sp>
      </p:grpSp>
    </p:spTree>
    <p:extLst>
      <p:ext uri="{BB962C8B-B14F-4D97-AF65-F5344CB8AC3E}">
        <p14:creationId xmlns:p14="http://schemas.microsoft.com/office/powerpoint/2010/main" val="1822056089"/>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Forside lys - to liggende bilder">
    <p:bg>
      <p:bgRef idx="1001">
        <a:schemeClr val="bg1"/>
      </p:bgRef>
    </p:bg>
    <p:spTree>
      <p:nvGrpSpPr>
        <p:cNvPr id="1" name=""/>
        <p:cNvGrpSpPr/>
        <p:nvPr/>
      </p:nvGrpSpPr>
      <p:grpSpPr>
        <a:xfrm>
          <a:off x="0" y="0"/>
          <a:ext cx="0" cy="0"/>
          <a:chOff x="0" y="0"/>
          <a:chExt cx="0" cy="0"/>
        </a:xfrm>
      </p:grpSpPr>
      <p:sp>
        <p:nvSpPr>
          <p:cNvPr id="2" name="Tittel 1"/>
          <p:cNvSpPr>
            <a:spLocks noGrp="1"/>
          </p:cNvSpPr>
          <p:nvPr>
            <p:ph type="ctrTitle"/>
          </p:nvPr>
        </p:nvSpPr>
        <p:spPr>
          <a:xfrm>
            <a:off x="1619511" y="2054942"/>
            <a:ext cx="5040000" cy="1258529"/>
          </a:xfrm>
        </p:spPr>
        <p:txBody>
          <a:bodyPr lIns="0" tIns="0" rIns="0" bIns="0" anchor="b">
            <a:normAutofit/>
          </a:bodyPr>
          <a:lstStyle>
            <a:lvl1pPr algn="l">
              <a:lnSpc>
                <a:spcPct val="100000"/>
              </a:lnSpc>
              <a:defRPr sz="2800" b="0">
                <a:solidFill>
                  <a:schemeClr val="tx2"/>
                </a:solidFill>
              </a:defRPr>
            </a:lvl1pPr>
          </a:lstStyle>
          <a:p>
            <a:r>
              <a:rPr lang="nb-NO"/>
              <a:t>Klikk for å redigere tittelstil</a:t>
            </a:r>
            <a:endParaRPr lang="nb-NO" dirty="0"/>
          </a:p>
        </p:txBody>
      </p:sp>
      <p:sp>
        <p:nvSpPr>
          <p:cNvPr id="3" name="Undertittel 2"/>
          <p:cNvSpPr>
            <a:spLocks noGrp="1"/>
          </p:cNvSpPr>
          <p:nvPr>
            <p:ph type="subTitle" idx="1"/>
          </p:nvPr>
        </p:nvSpPr>
        <p:spPr>
          <a:xfrm>
            <a:off x="1619512" y="3718184"/>
            <a:ext cx="5040000" cy="1050462"/>
          </a:xfrm>
        </p:spPr>
        <p:txBody>
          <a:bodyPr lIns="0" tIns="0" rIns="0" bIns="0">
            <a:normAutofit/>
          </a:bodyPr>
          <a:lstStyle>
            <a:lvl1pPr marL="0" indent="0" algn="l">
              <a:buNone/>
              <a:defRPr sz="22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Klikk for å redigere undertittelstil i malen</a:t>
            </a:r>
            <a:endParaRPr lang="nb-NO" dirty="0"/>
          </a:p>
        </p:txBody>
      </p:sp>
      <p:pic>
        <p:nvPicPr>
          <p:cNvPr id="7" name="Bild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78139" y="553771"/>
            <a:ext cx="3113909" cy="810000"/>
          </a:xfrm>
          <a:prstGeom prst="rect">
            <a:avLst/>
          </a:prstGeom>
        </p:spPr>
      </p:pic>
      <p:sp>
        <p:nvSpPr>
          <p:cNvPr id="13" name="Plassholder for tekst 2"/>
          <p:cNvSpPr>
            <a:spLocks noGrp="1"/>
          </p:cNvSpPr>
          <p:nvPr>
            <p:ph type="body" idx="10"/>
          </p:nvPr>
        </p:nvSpPr>
        <p:spPr>
          <a:xfrm>
            <a:off x="1619512" y="5596146"/>
            <a:ext cx="5040000" cy="908050"/>
          </a:xfrm>
        </p:spPr>
        <p:txBody>
          <a:bodyPr lIns="0" tIns="0" rIns="0" bIns="0">
            <a:normAutofit/>
          </a:bodyPr>
          <a:lstStyle>
            <a:lvl1pPr marL="0" indent="0">
              <a:lnSpc>
                <a:spcPct val="100000"/>
              </a:lnSpc>
              <a:spcBef>
                <a:spcPts val="0"/>
              </a:spcBef>
              <a:buNone/>
              <a:defRPr sz="1500" b="0" i="0">
                <a:solidFill>
                  <a:schemeClr val="accent3"/>
                </a:solidFill>
                <a:latin typeface="Georgia" charset="0"/>
                <a:ea typeface="Georgia" charset="0"/>
                <a:cs typeface="Georgia"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b-NO"/>
              <a:t>Rediger tekststiler i malen</a:t>
            </a:r>
          </a:p>
        </p:txBody>
      </p:sp>
      <p:cxnSp>
        <p:nvCxnSpPr>
          <p:cNvPr id="5" name="Rett linje 4"/>
          <p:cNvCxnSpPr/>
          <p:nvPr userDrawn="1"/>
        </p:nvCxnSpPr>
        <p:spPr>
          <a:xfrm>
            <a:off x="1619512" y="5433342"/>
            <a:ext cx="421939" cy="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sp>
        <p:nvSpPr>
          <p:cNvPr id="12" name="Plassholder for bilde 8"/>
          <p:cNvSpPr>
            <a:spLocks noGrp="1"/>
          </p:cNvSpPr>
          <p:nvPr>
            <p:ph type="pic" sz="quarter" idx="11"/>
          </p:nvPr>
        </p:nvSpPr>
        <p:spPr>
          <a:xfrm>
            <a:off x="7152000" y="0"/>
            <a:ext cx="5040000" cy="3384000"/>
          </a:xfrm>
        </p:spPr>
        <p:txBody>
          <a:bodyPr/>
          <a:lstStyle>
            <a:lvl1pPr marL="0" indent="0">
              <a:buNone/>
              <a:defRPr/>
            </a:lvl1pPr>
          </a:lstStyle>
          <a:p>
            <a:r>
              <a:rPr lang="nb-NO"/>
              <a:t>Klikk ikonet for å legge til et bilde</a:t>
            </a:r>
            <a:endParaRPr lang="nb-NO" dirty="0"/>
          </a:p>
        </p:txBody>
      </p:sp>
      <p:sp>
        <p:nvSpPr>
          <p:cNvPr id="8" name="Plassholder for bilde 8"/>
          <p:cNvSpPr>
            <a:spLocks noGrp="1"/>
          </p:cNvSpPr>
          <p:nvPr>
            <p:ph type="pic" sz="quarter" idx="12"/>
          </p:nvPr>
        </p:nvSpPr>
        <p:spPr>
          <a:xfrm>
            <a:off x="7152000" y="3474000"/>
            <a:ext cx="5040000" cy="3384000"/>
          </a:xfrm>
        </p:spPr>
        <p:txBody>
          <a:bodyPr/>
          <a:lstStyle>
            <a:lvl1pPr marL="0" indent="0">
              <a:buNone/>
              <a:defRPr/>
            </a:lvl1pPr>
          </a:lstStyle>
          <a:p>
            <a:r>
              <a:rPr lang="nb-NO"/>
              <a:t>Klikk ikonet for å legge til et bilde</a:t>
            </a:r>
            <a:endParaRPr lang="nb-NO" dirty="0"/>
          </a:p>
        </p:txBody>
      </p:sp>
    </p:spTree>
    <p:extLst>
      <p:ext uri="{BB962C8B-B14F-4D97-AF65-F5344CB8AC3E}">
        <p14:creationId xmlns:p14="http://schemas.microsoft.com/office/powerpoint/2010/main" val="382904042"/>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Forside mørk - stående bilde">
    <p:bg>
      <p:bgRef idx="1001">
        <a:schemeClr val="bg2"/>
      </p:bgRef>
    </p:bg>
    <p:spTree>
      <p:nvGrpSpPr>
        <p:cNvPr id="1" name=""/>
        <p:cNvGrpSpPr/>
        <p:nvPr/>
      </p:nvGrpSpPr>
      <p:grpSpPr>
        <a:xfrm>
          <a:off x="0" y="0"/>
          <a:ext cx="0" cy="0"/>
          <a:chOff x="0" y="0"/>
          <a:chExt cx="0" cy="0"/>
        </a:xfrm>
      </p:grpSpPr>
      <p:sp>
        <p:nvSpPr>
          <p:cNvPr id="2" name="Tittel 1"/>
          <p:cNvSpPr>
            <a:spLocks noGrp="1"/>
          </p:cNvSpPr>
          <p:nvPr>
            <p:ph type="ctrTitle"/>
          </p:nvPr>
        </p:nvSpPr>
        <p:spPr>
          <a:xfrm>
            <a:off x="1619512" y="2054942"/>
            <a:ext cx="5040000" cy="1258529"/>
          </a:xfrm>
        </p:spPr>
        <p:txBody>
          <a:bodyPr lIns="0" tIns="0" rIns="0" bIns="0" anchor="b">
            <a:normAutofit/>
          </a:bodyPr>
          <a:lstStyle>
            <a:lvl1pPr algn="l">
              <a:lnSpc>
                <a:spcPct val="100000"/>
              </a:lnSpc>
              <a:defRPr sz="2800" b="0">
                <a:solidFill>
                  <a:schemeClr val="tx1"/>
                </a:solidFill>
              </a:defRPr>
            </a:lvl1pPr>
          </a:lstStyle>
          <a:p>
            <a:r>
              <a:rPr lang="nb-NO"/>
              <a:t>Klikk for å redigere tittelstil</a:t>
            </a:r>
            <a:endParaRPr lang="nb-NO" dirty="0"/>
          </a:p>
        </p:txBody>
      </p:sp>
      <p:sp>
        <p:nvSpPr>
          <p:cNvPr id="3" name="Undertittel 2"/>
          <p:cNvSpPr>
            <a:spLocks noGrp="1"/>
          </p:cNvSpPr>
          <p:nvPr>
            <p:ph type="subTitle" idx="1"/>
          </p:nvPr>
        </p:nvSpPr>
        <p:spPr>
          <a:xfrm>
            <a:off x="1619512" y="3718184"/>
            <a:ext cx="5040000" cy="1051200"/>
          </a:xfrm>
        </p:spPr>
        <p:txBody>
          <a:bodyPr lIns="0" tIns="0" rIns="0" bIns="0">
            <a:normAutofit/>
          </a:bodyPr>
          <a:lstStyle>
            <a:lvl1pPr marL="0" indent="0" algn="l">
              <a:lnSpc>
                <a:spcPct val="100000"/>
              </a:lnSpc>
              <a:buNone/>
              <a:defRPr sz="22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Klikk for å redigere undertittelstil i malen</a:t>
            </a:r>
            <a:endParaRPr lang="nb-NO" dirty="0"/>
          </a:p>
        </p:txBody>
      </p:sp>
      <p:sp>
        <p:nvSpPr>
          <p:cNvPr id="13" name="Plassholder for tekst 2"/>
          <p:cNvSpPr>
            <a:spLocks noGrp="1"/>
          </p:cNvSpPr>
          <p:nvPr>
            <p:ph type="body" idx="10"/>
          </p:nvPr>
        </p:nvSpPr>
        <p:spPr>
          <a:xfrm>
            <a:off x="1619512" y="5596146"/>
            <a:ext cx="5040000" cy="908050"/>
          </a:xfrm>
        </p:spPr>
        <p:txBody>
          <a:bodyPr lIns="0" tIns="0" rIns="0" bIns="0">
            <a:normAutofit/>
          </a:bodyPr>
          <a:lstStyle>
            <a:lvl1pPr marL="0" indent="0">
              <a:lnSpc>
                <a:spcPct val="100000"/>
              </a:lnSpc>
              <a:spcBef>
                <a:spcPts val="0"/>
              </a:spcBef>
              <a:buNone/>
              <a:defRPr sz="1500" b="0" i="0">
                <a:solidFill>
                  <a:schemeClr val="tx1"/>
                </a:solidFill>
                <a:latin typeface="Georgia" charset="0"/>
                <a:ea typeface="Georgia" charset="0"/>
                <a:cs typeface="Georgia"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b-NO"/>
              <a:t>Rediger tekststiler i malen</a:t>
            </a:r>
          </a:p>
        </p:txBody>
      </p:sp>
      <p:cxnSp>
        <p:nvCxnSpPr>
          <p:cNvPr id="5" name="Rett linje 4"/>
          <p:cNvCxnSpPr/>
          <p:nvPr userDrawn="1"/>
        </p:nvCxnSpPr>
        <p:spPr>
          <a:xfrm>
            <a:off x="1619512" y="5433342"/>
            <a:ext cx="42193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6" name="Bild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78140" y="537312"/>
            <a:ext cx="3113908" cy="810000"/>
          </a:xfrm>
          <a:prstGeom prst="rect">
            <a:avLst/>
          </a:prstGeom>
        </p:spPr>
      </p:pic>
      <p:sp>
        <p:nvSpPr>
          <p:cNvPr id="11" name="Plassholder for bilde 8"/>
          <p:cNvSpPr>
            <a:spLocks noGrp="1"/>
          </p:cNvSpPr>
          <p:nvPr>
            <p:ph type="pic" sz="quarter" idx="11"/>
          </p:nvPr>
        </p:nvSpPr>
        <p:spPr>
          <a:xfrm>
            <a:off x="7152000" y="0"/>
            <a:ext cx="5040000" cy="6858000"/>
          </a:xfrm>
        </p:spPr>
        <p:txBody>
          <a:bodyPr/>
          <a:lstStyle>
            <a:lvl1pPr marL="0" indent="0">
              <a:buNone/>
              <a:defRPr/>
            </a:lvl1pPr>
          </a:lstStyle>
          <a:p>
            <a:r>
              <a:rPr lang="nb-NO"/>
              <a:t>Klikk ikonet for å legge til et bilde</a:t>
            </a:r>
            <a:endParaRPr lang="nb-NO" dirty="0"/>
          </a:p>
        </p:txBody>
      </p:sp>
    </p:spTree>
    <p:extLst>
      <p:ext uri="{BB962C8B-B14F-4D97-AF65-F5344CB8AC3E}">
        <p14:creationId xmlns:p14="http://schemas.microsoft.com/office/powerpoint/2010/main" val="1980648484"/>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Forside mørk - liggende bilder">
    <p:bg>
      <p:bgRef idx="1001">
        <a:schemeClr val="bg2"/>
      </p:bgRef>
    </p:bg>
    <p:spTree>
      <p:nvGrpSpPr>
        <p:cNvPr id="1" name=""/>
        <p:cNvGrpSpPr/>
        <p:nvPr/>
      </p:nvGrpSpPr>
      <p:grpSpPr>
        <a:xfrm>
          <a:off x="0" y="0"/>
          <a:ext cx="0" cy="0"/>
          <a:chOff x="0" y="0"/>
          <a:chExt cx="0" cy="0"/>
        </a:xfrm>
      </p:grpSpPr>
      <p:sp>
        <p:nvSpPr>
          <p:cNvPr id="2" name="Tittel 1"/>
          <p:cNvSpPr>
            <a:spLocks noGrp="1"/>
          </p:cNvSpPr>
          <p:nvPr>
            <p:ph type="ctrTitle"/>
          </p:nvPr>
        </p:nvSpPr>
        <p:spPr>
          <a:xfrm>
            <a:off x="1619512" y="2054942"/>
            <a:ext cx="5040000" cy="1258529"/>
          </a:xfrm>
        </p:spPr>
        <p:txBody>
          <a:bodyPr lIns="0" tIns="0" rIns="0" bIns="0" anchor="b">
            <a:normAutofit/>
          </a:bodyPr>
          <a:lstStyle>
            <a:lvl1pPr algn="l">
              <a:lnSpc>
                <a:spcPct val="100000"/>
              </a:lnSpc>
              <a:defRPr sz="2800" b="0">
                <a:solidFill>
                  <a:schemeClr val="tx1"/>
                </a:solidFill>
              </a:defRPr>
            </a:lvl1pPr>
          </a:lstStyle>
          <a:p>
            <a:r>
              <a:rPr lang="nb-NO"/>
              <a:t>Klikk for å redigere tittelstil</a:t>
            </a:r>
            <a:endParaRPr lang="nb-NO" dirty="0"/>
          </a:p>
        </p:txBody>
      </p:sp>
      <p:sp>
        <p:nvSpPr>
          <p:cNvPr id="3" name="Undertittel 2"/>
          <p:cNvSpPr>
            <a:spLocks noGrp="1"/>
          </p:cNvSpPr>
          <p:nvPr>
            <p:ph type="subTitle" idx="1"/>
          </p:nvPr>
        </p:nvSpPr>
        <p:spPr>
          <a:xfrm>
            <a:off x="1619512" y="3718184"/>
            <a:ext cx="5040000" cy="1051200"/>
          </a:xfrm>
        </p:spPr>
        <p:txBody>
          <a:bodyPr lIns="0" tIns="0" rIns="0" bIns="0">
            <a:normAutofit/>
          </a:bodyPr>
          <a:lstStyle>
            <a:lvl1pPr marL="0" indent="0" algn="l">
              <a:lnSpc>
                <a:spcPct val="100000"/>
              </a:lnSpc>
              <a:buNone/>
              <a:defRPr sz="22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Klikk for å redigere undertittelstil i malen</a:t>
            </a:r>
            <a:endParaRPr lang="nb-NO" dirty="0"/>
          </a:p>
        </p:txBody>
      </p:sp>
      <p:sp>
        <p:nvSpPr>
          <p:cNvPr id="13" name="Plassholder for tekst 2"/>
          <p:cNvSpPr>
            <a:spLocks noGrp="1"/>
          </p:cNvSpPr>
          <p:nvPr>
            <p:ph type="body" idx="10"/>
          </p:nvPr>
        </p:nvSpPr>
        <p:spPr>
          <a:xfrm>
            <a:off x="1619512" y="5596146"/>
            <a:ext cx="5040000" cy="908050"/>
          </a:xfrm>
        </p:spPr>
        <p:txBody>
          <a:bodyPr lIns="0" tIns="0" rIns="0" bIns="0">
            <a:normAutofit/>
          </a:bodyPr>
          <a:lstStyle>
            <a:lvl1pPr marL="0" indent="0">
              <a:lnSpc>
                <a:spcPct val="100000"/>
              </a:lnSpc>
              <a:spcBef>
                <a:spcPts val="0"/>
              </a:spcBef>
              <a:buNone/>
              <a:defRPr sz="1500" b="0" i="0">
                <a:solidFill>
                  <a:schemeClr val="tx1"/>
                </a:solidFill>
                <a:latin typeface="Georgia" charset="0"/>
                <a:ea typeface="Georgia" charset="0"/>
                <a:cs typeface="Georgia"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b-NO"/>
              <a:t>Rediger tekststiler i malen</a:t>
            </a:r>
          </a:p>
        </p:txBody>
      </p:sp>
      <p:cxnSp>
        <p:nvCxnSpPr>
          <p:cNvPr id="5" name="Rett linje 4"/>
          <p:cNvCxnSpPr/>
          <p:nvPr userDrawn="1"/>
        </p:nvCxnSpPr>
        <p:spPr>
          <a:xfrm>
            <a:off x="1619512" y="5433342"/>
            <a:ext cx="42193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6" name="Bild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78140" y="537312"/>
            <a:ext cx="3113908" cy="810000"/>
          </a:xfrm>
          <a:prstGeom prst="rect">
            <a:avLst/>
          </a:prstGeom>
        </p:spPr>
      </p:pic>
      <p:sp>
        <p:nvSpPr>
          <p:cNvPr id="11" name="Plassholder for bilde 8"/>
          <p:cNvSpPr>
            <a:spLocks noGrp="1"/>
          </p:cNvSpPr>
          <p:nvPr>
            <p:ph type="pic" sz="quarter" idx="11"/>
          </p:nvPr>
        </p:nvSpPr>
        <p:spPr>
          <a:xfrm>
            <a:off x="7152000" y="0"/>
            <a:ext cx="5040000" cy="3384000"/>
          </a:xfrm>
        </p:spPr>
        <p:txBody>
          <a:bodyPr/>
          <a:lstStyle>
            <a:lvl1pPr marL="0" indent="0">
              <a:buNone/>
              <a:defRPr/>
            </a:lvl1pPr>
          </a:lstStyle>
          <a:p>
            <a:r>
              <a:rPr lang="nb-NO"/>
              <a:t>Klikk ikonet for å legge til et bilde</a:t>
            </a:r>
            <a:endParaRPr lang="nb-NO" dirty="0"/>
          </a:p>
        </p:txBody>
      </p:sp>
      <p:sp>
        <p:nvSpPr>
          <p:cNvPr id="8" name="Plassholder for bilde 8"/>
          <p:cNvSpPr>
            <a:spLocks noGrp="1"/>
          </p:cNvSpPr>
          <p:nvPr>
            <p:ph type="pic" sz="quarter" idx="12"/>
          </p:nvPr>
        </p:nvSpPr>
        <p:spPr>
          <a:xfrm>
            <a:off x="7152000" y="3474000"/>
            <a:ext cx="5040000" cy="3384000"/>
          </a:xfrm>
        </p:spPr>
        <p:txBody>
          <a:bodyPr/>
          <a:lstStyle>
            <a:lvl1pPr marL="0" indent="0">
              <a:buNone/>
              <a:defRPr/>
            </a:lvl1pPr>
          </a:lstStyle>
          <a:p>
            <a:r>
              <a:rPr lang="nb-NO"/>
              <a:t>Klikk ikonet for å legge til et bilde</a:t>
            </a:r>
            <a:endParaRPr lang="nb-NO" dirty="0"/>
          </a:p>
        </p:txBody>
      </p:sp>
    </p:spTree>
    <p:extLst>
      <p:ext uri="{BB962C8B-B14F-4D97-AF65-F5344CB8AC3E}">
        <p14:creationId xmlns:p14="http://schemas.microsoft.com/office/powerpoint/2010/main" val="1396494044"/>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En spalte med bakgrunn">
    <p:spTree>
      <p:nvGrpSpPr>
        <p:cNvPr id="1" name=""/>
        <p:cNvGrpSpPr/>
        <p:nvPr/>
      </p:nvGrpSpPr>
      <p:grpSpPr>
        <a:xfrm>
          <a:off x="0" y="0"/>
          <a:ext cx="0" cy="0"/>
          <a:chOff x="0" y="0"/>
          <a:chExt cx="0" cy="0"/>
        </a:xfrm>
      </p:grpSpPr>
      <p:grpSp>
        <p:nvGrpSpPr>
          <p:cNvPr id="12" name="Gruppe 11"/>
          <p:cNvGrpSpPr>
            <a:grpSpLocks noChangeAspect="1"/>
          </p:cNvGrpSpPr>
          <p:nvPr userDrawn="1"/>
        </p:nvGrpSpPr>
        <p:grpSpPr>
          <a:xfrm>
            <a:off x="279820" y="6504062"/>
            <a:ext cx="250360" cy="218504"/>
            <a:chOff x="5122863" y="2579688"/>
            <a:chExt cx="1946276" cy="1698625"/>
          </a:xfrm>
          <a:solidFill>
            <a:schemeClr val="bg2"/>
          </a:solidFill>
        </p:grpSpPr>
        <p:sp>
          <p:nvSpPr>
            <p:cNvPr id="13" name="Freeform 5"/>
            <p:cNvSpPr>
              <a:spLocks/>
            </p:cNvSpPr>
            <p:nvPr/>
          </p:nvSpPr>
          <p:spPr bwMode="auto">
            <a:xfrm>
              <a:off x="5122863" y="2579688"/>
              <a:ext cx="554038" cy="747713"/>
            </a:xfrm>
            <a:custGeom>
              <a:avLst/>
              <a:gdLst>
                <a:gd name="T0" fmla="*/ 164 w 349"/>
                <a:gd name="T1" fmla="*/ 0 h 471"/>
                <a:gd name="T2" fmla="*/ 0 w 349"/>
                <a:gd name="T3" fmla="*/ 0 h 471"/>
                <a:gd name="T4" fmla="*/ 271 w 349"/>
                <a:gd name="T5" fmla="*/ 471 h 471"/>
                <a:gd name="T6" fmla="*/ 349 w 349"/>
                <a:gd name="T7" fmla="*/ 328 h 471"/>
                <a:gd name="T8" fmla="*/ 164 w 349"/>
                <a:gd name="T9" fmla="*/ 0 h 471"/>
              </a:gdLst>
              <a:ahLst/>
              <a:cxnLst>
                <a:cxn ang="0">
                  <a:pos x="T0" y="T1"/>
                </a:cxn>
                <a:cxn ang="0">
                  <a:pos x="T2" y="T3"/>
                </a:cxn>
                <a:cxn ang="0">
                  <a:pos x="T4" y="T5"/>
                </a:cxn>
                <a:cxn ang="0">
                  <a:pos x="T6" y="T7"/>
                </a:cxn>
                <a:cxn ang="0">
                  <a:pos x="T8" y="T9"/>
                </a:cxn>
              </a:cxnLst>
              <a:rect l="0" t="0" r="r" b="b"/>
              <a:pathLst>
                <a:path w="349" h="471">
                  <a:moveTo>
                    <a:pt x="164" y="0"/>
                  </a:moveTo>
                  <a:lnTo>
                    <a:pt x="0" y="0"/>
                  </a:lnTo>
                  <a:lnTo>
                    <a:pt x="271" y="471"/>
                  </a:lnTo>
                  <a:lnTo>
                    <a:pt x="349" y="328"/>
                  </a:lnTo>
                  <a:lnTo>
                    <a:pt x="164" y="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b-NO"/>
            </a:p>
          </p:txBody>
        </p:sp>
        <p:sp>
          <p:nvSpPr>
            <p:cNvPr id="14" name="Freeform 6"/>
            <p:cNvSpPr>
              <a:spLocks/>
            </p:cNvSpPr>
            <p:nvPr/>
          </p:nvSpPr>
          <p:spPr bwMode="auto">
            <a:xfrm>
              <a:off x="5756276" y="2579688"/>
              <a:ext cx="1312863" cy="1698625"/>
            </a:xfrm>
            <a:custGeom>
              <a:avLst/>
              <a:gdLst>
                <a:gd name="T0" fmla="*/ 406 w 827"/>
                <a:gd name="T1" fmla="*/ 0 h 1070"/>
                <a:gd name="T2" fmla="*/ 86 w 827"/>
                <a:gd name="T3" fmla="*/ 564 h 1070"/>
                <a:gd name="T4" fmla="*/ 0 w 827"/>
                <a:gd name="T5" fmla="*/ 699 h 1070"/>
                <a:gd name="T6" fmla="*/ 214 w 827"/>
                <a:gd name="T7" fmla="*/ 1070 h 1070"/>
                <a:gd name="T8" fmla="*/ 827 w 827"/>
                <a:gd name="T9" fmla="*/ 0 h 1070"/>
                <a:gd name="T10" fmla="*/ 406 w 827"/>
                <a:gd name="T11" fmla="*/ 0 h 1070"/>
              </a:gdLst>
              <a:ahLst/>
              <a:cxnLst>
                <a:cxn ang="0">
                  <a:pos x="T0" y="T1"/>
                </a:cxn>
                <a:cxn ang="0">
                  <a:pos x="T2" y="T3"/>
                </a:cxn>
                <a:cxn ang="0">
                  <a:pos x="T4" y="T5"/>
                </a:cxn>
                <a:cxn ang="0">
                  <a:pos x="T6" y="T7"/>
                </a:cxn>
                <a:cxn ang="0">
                  <a:pos x="T8" y="T9"/>
                </a:cxn>
                <a:cxn ang="0">
                  <a:pos x="T10" y="T11"/>
                </a:cxn>
              </a:cxnLst>
              <a:rect l="0" t="0" r="r" b="b"/>
              <a:pathLst>
                <a:path w="827" h="1070">
                  <a:moveTo>
                    <a:pt x="406" y="0"/>
                  </a:moveTo>
                  <a:lnTo>
                    <a:pt x="86" y="564"/>
                  </a:lnTo>
                  <a:lnTo>
                    <a:pt x="0" y="699"/>
                  </a:lnTo>
                  <a:lnTo>
                    <a:pt x="214" y="1070"/>
                  </a:lnTo>
                  <a:lnTo>
                    <a:pt x="827" y="0"/>
                  </a:lnTo>
                  <a:lnTo>
                    <a:pt x="406" y="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b-NO"/>
            </a:p>
          </p:txBody>
        </p:sp>
      </p:grpSp>
      <p:sp>
        <p:nvSpPr>
          <p:cNvPr id="4" name="Rektangel 3"/>
          <p:cNvSpPr/>
          <p:nvPr userDrawn="1"/>
        </p:nvSpPr>
        <p:spPr>
          <a:xfrm>
            <a:off x="812602" y="1363946"/>
            <a:ext cx="10926000" cy="5058000"/>
          </a:xfrm>
          <a:prstGeom prst="rect">
            <a:avLst/>
          </a:prstGeom>
          <a:solidFill>
            <a:schemeClr val="bg1">
              <a:lumMod val="95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nb-NO"/>
              <a:t>  </a:t>
            </a:r>
            <a:endParaRPr lang="nb-NO" dirty="0"/>
          </a:p>
        </p:txBody>
      </p:sp>
      <p:cxnSp>
        <p:nvCxnSpPr>
          <p:cNvPr id="6" name="Rett linje 5"/>
          <p:cNvCxnSpPr/>
          <p:nvPr userDrawn="1"/>
        </p:nvCxnSpPr>
        <p:spPr>
          <a:xfrm>
            <a:off x="809427" y="1358552"/>
            <a:ext cx="10926000"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2" name="Tittel 1"/>
          <p:cNvSpPr>
            <a:spLocks noGrp="1"/>
          </p:cNvSpPr>
          <p:nvPr>
            <p:ph type="title"/>
          </p:nvPr>
        </p:nvSpPr>
        <p:spPr>
          <a:xfrm>
            <a:off x="809976" y="-2081"/>
            <a:ext cx="10926000" cy="1350000"/>
          </a:xfrm>
        </p:spPr>
        <p:txBody>
          <a:bodyPr/>
          <a:lstStyle>
            <a:lvl1pPr algn="l">
              <a:defRPr/>
            </a:lvl1pPr>
          </a:lstStyle>
          <a:p>
            <a:r>
              <a:rPr lang="nb-NO"/>
              <a:t>Klikk for å redigere tittelstil</a:t>
            </a:r>
            <a:endParaRPr lang="nb-NO" dirty="0"/>
          </a:p>
        </p:txBody>
      </p:sp>
      <p:sp>
        <p:nvSpPr>
          <p:cNvPr id="3" name="Plassholder for innhold 2"/>
          <p:cNvSpPr>
            <a:spLocks noGrp="1"/>
          </p:cNvSpPr>
          <p:nvPr>
            <p:ph idx="1"/>
          </p:nvPr>
        </p:nvSpPr>
        <p:spPr>
          <a:xfrm>
            <a:off x="809427" y="1361080"/>
            <a:ext cx="10926000" cy="5058000"/>
          </a:xfrm>
          <a:noFill/>
          <a:ln>
            <a:noFill/>
          </a:ln>
        </p:spPr>
        <p:txBody>
          <a:bodyPr lIns="180000" tIns="180000" rIns="180000" bIns="180000">
            <a:normAutofit/>
          </a:bodyPr>
          <a:lstStyle>
            <a:lvl1pPr marL="342900" indent="-342900">
              <a:lnSpc>
                <a:spcPct val="100000"/>
              </a:lnSpc>
              <a:buFont typeface=".AppleSystemUIFont" charset="-120"/>
              <a:buChar char="›"/>
              <a:defRPr sz="2000"/>
            </a:lvl1pPr>
            <a:lvl2pPr marL="685800" indent="-228600">
              <a:lnSpc>
                <a:spcPct val="100000"/>
              </a:lnSpc>
              <a:buFont typeface=".AppleSystemUIFont" charset="-120"/>
              <a:buChar char="›"/>
              <a:defRPr sz="2000">
                <a:latin typeface="+mn-lt"/>
              </a:defRPr>
            </a:lvl2pPr>
            <a:lvl3pPr marL="1143000" indent="-228600">
              <a:lnSpc>
                <a:spcPct val="100000"/>
              </a:lnSpc>
              <a:buFont typeface=".AppleSystemUIFont" charset="-120"/>
              <a:buChar char="›"/>
              <a:defRPr sz="2000">
                <a:latin typeface="+mn-lt"/>
              </a:defRPr>
            </a:lvl3pPr>
            <a:lvl4pPr marL="1600200" indent="-228600">
              <a:lnSpc>
                <a:spcPct val="100000"/>
              </a:lnSpc>
              <a:buFont typeface=".AppleSystemUIFont" charset="-120"/>
              <a:buChar char="›"/>
              <a:defRPr sz="2000">
                <a:latin typeface="+mn-lt"/>
              </a:defRPr>
            </a:lvl4pPr>
            <a:lvl5pPr marL="2057400" indent="-228600">
              <a:lnSpc>
                <a:spcPct val="100000"/>
              </a:lnSpc>
              <a:buFont typeface=".AppleSystemUIFont" charset="-120"/>
              <a:buChar char="›"/>
              <a:defRPr sz="2000">
                <a:latin typeface="+mn-lt"/>
              </a:defRPr>
            </a:lvl5p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nb-NO" dirty="0"/>
          </a:p>
        </p:txBody>
      </p:sp>
      <p:sp>
        <p:nvSpPr>
          <p:cNvPr id="22" name="Plassholder for bunntekst 21"/>
          <p:cNvSpPr>
            <a:spLocks noGrp="1"/>
          </p:cNvSpPr>
          <p:nvPr>
            <p:ph type="ftr" sz="quarter" idx="10"/>
          </p:nvPr>
        </p:nvSpPr>
        <p:spPr/>
        <p:txBody>
          <a:bodyPr/>
          <a:lstStyle/>
          <a:p>
            <a:endParaRPr lang="nb-NO" dirty="0"/>
          </a:p>
        </p:txBody>
      </p:sp>
      <p:sp>
        <p:nvSpPr>
          <p:cNvPr id="23" name="Plassholder for lysbildenummer 22"/>
          <p:cNvSpPr>
            <a:spLocks noGrp="1"/>
          </p:cNvSpPr>
          <p:nvPr>
            <p:ph type="sldNum" sz="quarter" idx="11"/>
          </p:nvPr>
        </p:nvSpPr>
        <p:spPr/>
        <p:txBody>
          <a:bodyPr/>
          <a:lstStyle/>
          <a:p>
            <a:fld id="{D0BEE4E4-E047-6A49-BCB9-4D06E7BA237B}" type="slidenum">
              <a:rPr lang="nb-NO" smtClean="0"/>
              <a:pPr/>
              <a:t>‹#›</a:t>
            </a:fld>
            <a:endParaRPr lang="nb-NO" dirty="0"/>
          </a:p>
        </p:txBody>
      </p:sp>
    </p:spTree>
    <p:extLst>
      <p:ext uri="{BB962C8B-B14F-4D97-AF65-F5344CB8AC3E}">
        <p14:creationId xmlns:p14="http://schemas.microsoft.com/office/powerpoint/2010/main" val="3485238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o spalter med bakgrunn">
    <p:spTree>
      <p:nvGrpSpPr>
        <p:cNvPr id="1" name=""/>
        <p:cNvGrpSpPr/>
        <p:nvPr/>
      </p:nvGrpSpPr>
      <p:grpSpPr>
        <a:xfrm>
          <a:off x="0" y="0"/>
          <a:ext cx="0" cy="0"/>
          <a:chOff x="0" y="0"/>
          <a:chExt cx="0" cy="0"/>
        </a:xfrm>
      </p:grpSpPr>
      <p:grpSp>
        <p:nvGrpSpPr>
          <p:cNvPr id="12" name="Gruppe 11"/>
          <p:cNvGrpSpPr>
            <a:grpSpLocks noChangeAspect="1"/>
          </p:cNvGrpSpPr>
          <p:nvPr userDrawn="1"/>
        </p:nvGrpSpPr>
        <p:grpSpPr>
          <a:xfrm>
            <a:off x="279820" y="6504062"/>
            <a:ext cx="250360" cy="218504"/>
            <a:chOff x="5122863" y="2579688"/>
            <a:chExt cx="1946276" cy="1698625"/>
          </a:xfrm>
          <a:solidFill>
            <a:schemeClr val="bg2"/>
          </a:solidFill>
        </p:grpSpPr>
        <p:sp>
          <p:nvSpPr>
            <p:cNvPr id="13" name="Freeform 5"/>
            <p:cNvSpPr>
              <a:spLocks/>
            </p:cNvSpPr>
            <p:nvPr/>
          </p:nvSpPr>
          <p:spPr bwMode="auto">
            <a:xfrm>
              <a:off x="5122863" y="2579688"/>
              <a:ext cx="554038" cy="747713"/>
            </a:xfrm>
            <a:custGeom>
              <a:avLst/>
              <a:gdLst>
                <a:gd name="T0" fmla="*/ 164 w 349"/>
                <a:gd name="T1" fmla="*/ 0 h 471"/>
                <a:gd name="T2" fmla="*/ 0 w 349"/>
                <a:gd name="T3" fmla="*/ 0 h 471"/>
                <a:gd name="T4" fmla="*/ 271 w 349"/>
                <a:gd name="T5" fmla="*/ 471 h 471"/>
                <a:gd name="T6" fmla="*/ 349 w 349"/>
                <a:gd name="T7" fmla="*/ 328 h 471"/>
                <a:gd name="T8" fmla="*/ 164 w 349"/>
                <a:gd name="T9" fmla="*/ 0 h 471"/>
              </a:gdLst>
              <a:ahLst/>
              <a:cxnLst>
                <a:cxn ang="0">
                  <a:pos x="T0" y="T1"/>
                </a:cxn>
                <a:cxn ang="0">
                  <a:pos x="T2" y="T3"/>
                </a:cxn>
                <a:cxn ang="0">
                  <a:pos x="T4" y="T5"/>
                </a:cxn>
                <a:cxn ang="0">
                  <a:pos x="T6" y="T7"/>
                </a:cxn>
                <a:cxn ang="0">
                  <a:pos x="T8" y="T9"/>
                </a:cxn>
              </a:cxnLst>
              <a:rect l="0" t="0" r="r" b="b"/>
              <a:pathLst>
                <a:path w="349" h="471">
                  <a:moveTo>
                    <a:pt x="164" y="0"/>
                  </a:moveTo>
                  <a:lnTo>
                    <a:pt x="0" y="0"/>
                  </a:lnTo>
                  <a:lnTo>
                    <a:pt x="271" y="471"/>
                  </a:lnTo>
                  <a:lnTo>
                    <a:pt x="349" y="328"/>
                  </a:lnTo>
                  <a:lnTo>
                    <a:pt x="164" y="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b-NO"/>
            </a:p>
          </p:txBody>
        </p:sp>
        <p:sp>
          <p:nvSpPr>
            <p:cNvPr id="14" name="Freeform 6"/>
            <p:cNvSpPr>
              <a:spLocks/>
            </p:cNvSpPr>
            <p:nvPr/>
          </p:nvSpPr>
          <p:spPr bwMode="auto">
            <a:xfrm>
              <a:off x="5756276" y="2579688"/>
              <a:ext cx="1312863" cy="1698625"/>
            </a:xfrm>
            <a:custGeom>
              <a:avLst/>
              <a:gdLst>
                <a:gd name="T0" fmla="*/ 406 w 827"/>
                <a:gd name="T1" fmla="*/ 0 h 1070"/>
                <a:gd name="T2" fmla="*/ 86 w 827"/>
                <a:gd name="T3" fmla="*/ 564 h 1070"/>
                <a:gd name="T4" fmla="*/ 0 w 827"/>
                <a:gd name="T5" fmla="*/ 699 h 1070"/>
                <a:gd name="T6" fmla="*/ 214 w 827"/>
                <a:gd name="T7" fmla="*/ 1070 h 1070"/>
                <a:gd name="T8" fmla="*/ 827 w 827"/>
                <a:gd name="T9" fmla="*/ 0 h 1070"/>
                <a:gd name="T10" fmla="*/ 406 w 827"/>
                <a:gd name="T11" fmla="*/ 0 h 1070"/>
              </a:gdLst>
              <a:ahLst/>
              <a:cxnLst>
                <a:cxn ang="0">
                  <a:pos x="T0" y="T1"/>
                </a:cxn>
                <a:cxn ang="0">
                  <a:pos x="T2" y="T3"/>
                </a:cxn>
                <a:cxn ang="0">
                  <a:pos x="T4" y="T5"/>
                </a:cxn>
                <a:cxn ang="0">
                  <a:pos x="T6" y="T7"/>
                </a:cxn>
                <a:cxn ang="0">
                  <a:pos x="T8" y="T9"/>
                </a:cxn>
                <a:cxn ang="0">
                  <a:pos x="T10" y="T11"/>
                </a:cxn>
              </a:cxnLst>
              <a:rect l="0" t="0" r="r" b="b"/>
              <a:pathLst>
                <a:path w="827" h="1070">
                  <a:moveTo>
                    <a:pt x="406" y="0"/>
                  </a:moveTo>
                  <a:lnTo>
                    <a:pt x="86" y="564"/>
                  </a:lnTo>
                  <a:lnTo>
                    <a:pt x="0" y="699"/>
                  </a:lnTo>
                  <a:lnTo>
                    <a:pt x="214" y="1070"/>
                  </a:lnTo>
                  <a:lnTo>
                    <a:pt x="827" y="0"/>
                  </a:lnTo>
                  <a:lnTo>
                    <a:pt x="406" y="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b-NO"/>
            </a:p>
          </p:txBody>
        </p:sp>
      </p:grpSp>
      <p:sp>
        <p:nvSpPr>
          <p:cNvPr id="4" name="Rektangel 3"/>
          <p:cNvSpPr/>
          <p:nvPr userDrawn="1"/>
        </p:nvSpPr>
        <p:spPr>
          <a:xfrm>
            <a:off x="810594" y="1352959"/>
            <a:ext cx="5256000" cy="5058000"/>
          </a:xfrm>
          <a:prstGeom prst="rect">
            <a:avLst/>
          </a:prstGeom>
          <a:solidFill>
            <a:schemeClr val="bg1">
              <a:lumMod val="95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nb-NO" dirty="0"/>
              <a:t>  </a:t>
            </a:r>
          </a:p>
        </p:txBody>
      </p:sp>
      <p:sp>
        <p:nvSpPr>
          <p:cNvPr id="11" name="Rektangel 10"/>
          <p:cNvSpPr/>
          <p:nvPr userDrawn="1"/>
        </p:nvSpPr>
        <p:spPr>
          <a:xfrm>
            <a:off x="6480905" y="1351536"/>
            <a:ext cx="5256000" cy="5058000"/>
          </a:xfrm>
          <a:prstGeom prst="rect">
            <a:avLst/>
          </a:prstGeom>
          <a:solidFill>
            <a:schemeClr val="bg1">
              <a:lumMod val="95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nb-NO"/>
              <a:t>  </a:t>
            </a:r>
            <a:endParaRPr lang="nb-NO" dirty="0"/>
          </a:p>
        </p:txBody>
      </p:sp>
      <p:cxnSp>
        <p:nvCxnSpPr>
          <p:cNvPr id="6" name="Rett linje 5"/>
          <p:cNvCxnSpPr/>
          <p:nvPr userDrawn="1"/>
        </p:nvCxnSpPr>
        <p:spPr>
          <a:xfrm>
            <a:off x="809427" y="1362845"/>
            <a:ext cx="5256000"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2" name="Tittel 1"/>
          <p:cNvSpPr>
            <a:spLocks noGrp="1"/>
          </p:cNvSpPr>
          <p:nvPr>
            <p:ph type="title"/>
          </p:nvPr>
        </p:nvSpPr>
        <p:spPr>
          <a:xfrm>
            <a:off x="809976" y="-2081"/>
            <a:ext cx="10926000" cy="1350000"/>
          </a:xfrm>
        </p:spPr>
        <p:txBody>
          <a:bodyPr>
            <a:normAutofit/>
          </a:bodyPr>
          <a:lstStyle>
            <a:lvl1pPr algn="l">
              <a:lnSpc>
                <a:spcPct val="100000"/>
              </a:lnSpc>
              <a:defRPr sz="2800"/>
            </a:lvl1pPr>
          </a:lstStyle>
          <a:p>
            <a:r>
              <a:rPr lang="nb-NO"/>
              <a:t>Klikk for å redigere tittelstil</a:t>
            </a:r>
            <a:endParaRPr lang="nb-NO" dirty="0"/>
          </a:p>
        </p:txBody>
      </p:sp>
      <p:sp>
        <p:nvSpPr>
          <p:cNvPr id="3" name="Plassholder for innhold 2"/>
          <p:cNvSpPr>
            <a:spLocks noGrp="1"/>
          </p:cNvSpPr>
          <p:nvPr>
            <p:ph idx="1"/>
          </p:nvPr>
        </p:nvSpPr>
        <p:spPr>
          <a:xfrm>
            <a:off x="802127" y="1364110"/>
            <a:ext cx="5256000" cy="5058000"/>
          </a:xfrm>
          <a:noFill/>
          <a:ln>
            <a:noFill/>
          </a:ln>
        </p:spPr>
        <p:txBody>
          <a:bodyPr lIns="180000" tIns="180000" rIns="180000" bIns="180000">
            <a:normAutofit/>
          </a:bodyPr>
          <a:lstStyle>
            <a:lvl1pPr>
              <a:lnSpc>
                <a:spcPct val="100000"/>
              </a:lnSpc>
              <a:defRPr sz="2000"/>
            </a:lvl1pPr>
            <a:lvl2pPr>
              <a:lnSpc>
                <a:spcPct val="100000"/>
              </a:lnSpc>
              <a:defRPr sz="2000">
                <a:latin typeface="+mn-lt"/>
              </a:defRPr>
            </a:lvl2pPr>
            <a:lvl3pPr>
              <a:lnSpc>
                <a:spcPct val="100000"/>
              </a:lnSpc>
              <a:defRPr sz="2000">
                <a:latin typeface="+mn-lt"/>
              </a:defRPr>
            </a:lvl3pPr>
            <a:lvl4pPr>
              <a:lnSpc>
                <a:spcPct val="100000"/>
              </a:lnSpc>
              <a:defRPr sz="2000">
                <a:latin typeface="+mn-lt"/>
              </a:defRPr>
            </a:lvl4pPr>
            <a:lvl5pPr>
              <a:lnSpc>
                <a:spcPct val="100000"/>
              </a:lnSpc>
              <a:defRPr sz="2000">
                <a:latin typeface="+mn-lt"/>
              </a:defRPr>
            </a:lvl5p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nb-NO" dirty="0"/>
          </a:p>
        </p:txBody>
      </p:sp>
      <p:sp>
        <p:nvSpPr>
          <p:cNvPr id="15" name="Plassholder for innhold 2"/>
          <p:cNvSpPr>
            <a:spLocks noGrp="1"/>
          </p:cNvSpPr>
          <p:nvPr>
            <p:ph idx="12"/>
          </p:nvPr>
        </p:nvSpPr>
        <p:spPr>
          <a:xfrm>
            <a:off x="6491935" y="1347919"/>
            <a:ext cx="5256000" cy="5058000"/>
          </a:xfrm>
          <a:noFill/>
          <a:ln>
            <a:noFill/>
          </a:ln>
        </p:spPr>
        <p:txBody>
          <a:bodyPr lIns="180000" tIns="180000" rIns="180000" bIns="180000">
            <a:normAutofit/>
          </a:bodyPr>
          <a:lstStyle>
            <a:lvl1pPr>
              <a:defRPr sz="2000"/>
            </a:lvl1pPr>
            <a:lvl2pPr>
              <a:defRPr sz="2000">
                <a:latin typeface="+mn-lt"/>
              </a:defRPr>
            </a:lvl2pPr>
            <a:lvl3pPr>
              <a:defRPr sz="2000">
                <a:latin typeface="+mn-lt"/>
              </a:defRPr>
            </a:lvl3pPr>
            <a:lvl4pPr>
              <a:defRPr sz="2000">
                <a:latin typeface="+mn-lt"/>
              </a:defRPr>
            </a:lvl4pPr>
            <a:lvl5pPr>
              <a:defRPr sz="2000">
                <a:latin typeface="+mn-lt"/>
              </a:defRPr>
            </a:lvl5p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nb-NO" dirty="0"/>
          </a:p>
        </p:txBody>
      </p:sp>
      <p:cxnSp>
        <p:nvCxnSpPr>
          <p:cNvPr id="17" name="Rett linje 16"/>
          <p:cNvCxnSpPr/>
          <p:nvPr userDrawn="1"/>
        </p:nvCxnSpPr>
        <p:spPr>
          <a:xfrm>
            <a:off x="6472438" y="1361941"/>
            <a:ext cx="5256000"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5" name="Plassholder for bunntekst 4"/>
          <p:cNvSpPr>
            <a:spLocks noGrp="1"/>
          </p:cNvSpPr>
          <p:nvPr>
            <p:ph type="ftr" sz="quarter" idx="13"/>
          </p:nvPr>
        </p:nvSpPr>
        <p:spPr/>
        <p:txBody>
          <a:bodyPr/>
          <a:lstStyle/>
          <a:p>
            <a:endParaRPr lang="nb-NO" dirty="0"/>
          </a:p>
        </p:txBody>
      </p:sp>
      <p:sp>
        <p:nvSpPr>
          <p:cNvPr id="7" name="Plassholder for lysbildenummer 6"/>
          <p:cNvSpPr>
            <a:spLocks noGrp="1"/>
          </p:cNvSpPr>
          <p:nvPr>
            <p:ph type="sldNum" sz="quarter" idx="14"/>
          </p:nvPr>
        </p:nvSpPr>
        <p:spPr/>
        <p:txBody>
          <a:bodyPr/>
          <a:lstStyle/>
          <a:p>
            <a:fld id="{D0BEE4E4-E047-6A49-BCB9-4D06E7BA237B}" type="slidenum">
              <a:rPr lang="nb-NO" smtClean="0"/>
              <a:pPr/>
              <a:t>‹#›</a:t>
            </a:fld>
            <a:endParaRPr lang="nb-NO" dirty="0"/>
          </a:p>
        </p:txBody>
      </p:sp>
    </p:spTree>
    <p:extLst>
      <p:ext uri="{BB962C8B-B14F-4D97-AF65-F5344CB8AC3E}">
        <p14:creationId xmlns:p14="http://schemas.microsoft.com/office/powerpoint/2010/main" val="20920502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killeside lys - stående bilde">
    <p:bg>
      <p:bgRef idx="1001">
        <a:schemeClr val="bg1"/>
      </p:bgRef>
    </p:bg>
    <p:spTree>
      <p:nvGrpSpPr>
        <p:cNvPr id="1" name=""/>
        <p:cNvGrpSpPr/>
        <p:nvPr/>
      </p:nvGrpSpPr>
      <p:grpSpPr>
        <a:xfrm>
          <a:off x="0" y="0"/>
          <a:ext cx="0" cy="0"/>
          <a:chOff x="0" y="0"/>
          <a:chExt cx="0" cy="0"/>
        </a:xfrm>
      </p:grpSpPr>
      <p:sp>
        <p:nvSpPr>
          <p:cNvPr id="5" name="Plassholder for bilde 8"/>
          <p:cNvSpPr>
            <a:spLocks noGrp="1"/>
          </p:cNvSpPr>
          <p:nvPr>
            <p:ph type="pic" sz="quarter" idx="12"/>
          </p:nvPr>
        </p:nvSpPr>
        <p:spPr>
          <a:xfrm>
            <a:off x="6252000" y="5495"/>
            <a:ext cx="5940000" cy="6852505"/>
          </a:xfrm>
        </p:spPr>
        <p:txBody>
          <a:bodyPr/>
          <a:lstStyle>
            <a:lvl1pPr marL="0" indent="0">
              <a:buNone/>
              <a:defRPr/>
            </a:lvl1pPr>
          </a:lstStyle>
          <a:p>
            <a:r>
              <a:rPr lang="nb-NO"/>
              <a:t>Klikk ikonet for å legge til et bilde</a:t>
            </a:r>
            <a:endParaRPr lang="nb-NO" dirty="0"/>
          </a:p>
        </p:txBody>
      </p:sp>
      <p:sp>
        <p:nvSpPr>
          <p:cNvPr id="7" name="Tittel 1"/>
          <p:cNvSpPr>
            <a:spLocks noGrp="1"/>
          </p:cNvSpPr>
          <p:nvPr>
            <p:ph type="ctrTitle"/>
          </p:nvPr>
        </p:nvSpPr>
        <p:spPr>
          <a:xfrm>
            <a:off x="809426" y="1879389"/>
            <a:ext cx="4914000" cy="1258529"/>
          </a:xfrm>
        </p:spPr>
        <p:txBody>
          <a:bodyPr lIns="0" tIns="0" rIns="0" bIns="0" anchor="b">
            <a:normAutofit/>
          </a:bodyPr>
          <a:lstStyle>
            <a:lvl1pPr algn="l">
              <a:lnSpc>
                <a:spcPct val="100000"/>
              </a:lnSpc>
              <a:defRPr sz="2800" b="0">
                <a:solidFill>
                  <a:schemeClr val="tx2"/>
                </a:solidFill>
              </a:defRPr>
            </a:lvl1pPr>
          </a:lstStyle>
          <a:p>
            <a:r>
              <a:rPr lang="nb-NO"/>
              <a:t>Klikk for å redigere tittelstil</a:t>
            </a:r>
            <a:endParaRPr lang="nb-NO" dirty="0"/>
          </a:p>
        </p:txBody>
      </p:sp>
      <p:sp>
        <p:nvSpPr>
          <p:cNvPr id="8" name="Undertittel 2"/>
          <p:cNvSpPr>
            <a:spLocks noGrp="1"/>
          </p:cNvSpPr>
          <p:nvPr>
            <p:ph type="subTitle" idx="1"/>
          </p:nvPr>
        </p:nvSpPr>
        <p:spPr>
          <a:xfrm>
            <a:off x="809426" y="3703967"/>
            <a:ext cx="4860000" cy="1051200"/>
          </a:xfrm>
        </p:spPr>
        <p:txBody>
          <a:bodyPr lIns="0" tIns="0" rIns="0" bIns="0">
            <a:normAutofit/>
          </a:bodyPr>
          <a:lstStyle>
            <a:lvl1pPr marL="0" indent="0" algn="l">
              <a:lnSpc>
                <a:spcPct val="100000"/>
              </a:lnSpc>
              <a:buNone/>
              <a:defRPr sz="22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Klikk for å redigere undertittelstil i malen</a:t>
            </a:r>
            <a:endParaRPr lang="nb-NO" dirty="0"/>
          </a:p>
        </p:txBody>
      </p:sp>
      <p:cxnSp>
        <p:nvCxnSpPr>
          <p:cNvPr id="9" name="Rett linje 8"/>
          <p:cNvCxnSpPr/>
          <p:nvPr userDrawn="1"/>
        </p:nvCxnSpPr>
        <p:spPr>
          <a:xfrm>
            <a:off x="809427" y="3434389"/>
            <a:ext cx="421939"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24823482"/>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killeside mørk - stående bilde">
    <p:bg>
      <p:bgRef idx="1001">
        <a:schemeClr val="bg2"/>
      </p:bgRef>
    </p:bg>
    <p:spTree>
      <p:nvGrpSpPr>
        <p:cNvPr id="1" name=""/>
        <p:cNvGrpSpPr/>
        <p:nvPr/>
      </p:nvGrpSpPr>
      <p:grpSpPr>
        <a:xfrm>
          <a:off x="0" y="0"/>
          <a:ext cx="0" cy="0"/>
          <a:chOff x="0" y="0"/>
          <a:chExt cx="0" cy="0"/>
        </a:xfrm>
      </p:grpSpPr>
      <p:sp>
        <p:nvSpPr>
          <p:cNvPr id="5" name="Plassholder for bilde 8"/>
          <p:cNvSpPr>
            <a:spLocks noGrp="1"/>
          </p:cNvSpPr>
          <p:nvPr>
            <p:ph type="pic" sz="quarter" idx="12"/>
          </p:nvPr>
        </p:nvSpPr>
        <p:spPr>
          <a:xfrm>
            <a:off x="6252000" y="5495"/>
            <a:ext cx="5940000" cy="6852505"/>
          </a:xfrm>
        </p:spPr>
        <p:txBody>
          <a:bodyPr/>
          <a:lstStyle>
            <a:lvl1pPr marL="0" indent="0">
              <a:buNone/>
              <a:defRPr/>
            </a:lvl1pPr>
          </a:lstStyle>
          <a:p>
            <a:r>
              <a:rPr lang="nb-NO"/>
              <a:t>Klikk ikonet for å legge til et bilde</a:t>
            </a:r>
            <a:endParaRPr lang="nb-NO" dirty="0"/>
          </a:p>
        </p:txBody>
      </p:sp>
      <p:sp>
        <p:nvSpPr>
          <p:cNvPr id="7" name="Tittel 1"/>
          <p:cNvSpPr>
            <a:spLocks noGrp="1"/>
          </p:cNvSpPr>
          <p:nvPr>
            <p:ph type="ctrTitle"/>
          </p:nvPr>
        </p:nvSpPr>
        <p:spPr>
          <a:xfrm>
            <a:off x="809426" y="1879389"/>
            <a:ext cx="4914000" cy="1258529"/>
          </a:xfrm>
        </p:spPr>
        <p:txBody>
          <a:bodyPr lIns="0" tIns="0" rIns="0" bIns="0" anchor="b">
            <a:normAutofit/>
          </a:bodyPr>
          <a:lstStyle>
            <a:lvl1pPr algn="l">
              <a:lnSpc>
                <a:spcPct val="100000"/>
              </a:lnSpc>
              <a:defRPr sz="2800" b="0">
                <a:solidFill>
                  <a:schemeClr val="tx1"/>
                </a:solidFill>
              </a:defRPr>
            </a:lvl1pPr>
          </a:lstStyle>
          <a:p>
            <a:r>
              <a:rPr lang="nb-NO"/>
              <a:t>Klikk for å redigere tittelstil</a:t>
            </a:r>
            <a:endParaRPr lang="nb-NO" dirty="0"/>
          </a:p>
        </p:txBody>
      </p:sp>
      <p:sp>
        <p:nvSpPr>
          <p:cNvPr id="8" name="Undertittel 2"/>
          <p:cNvSpPr>
            <a:spLocks noGrp="1"/>
          </p:cNvSpPr>
          <p:nvPr>
            <p:ph type="subTitle" idx="1"/>
          </p:nvPr>
        </p:nvSpPr>
        <p:spPr>
          <a:xfrm>
            <a:off x="809426" y="3703967"/>
            <a:ext cx="4860000" cy="1051200"/>
          </a:xfrm>
        </p:spPr>
        <p:txBody>
          <a:bodyPr lIns="0" tIns="0" rIns="0" bIns="0">
            <a:normAutofit/>
          </a:bodyPr>
          <a:lstStyle>
            <a:lvl1pPr marL="0" indent="0" algn="l">
              <a:lnSpc>
                <a:spcPct val="100000"/>
              </a:lnSpc>
              <a:buNone/>
              <a:defRPr sz="22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Klikk for å redigere undertittelstil i malen</a:t>
            </a:r>
            <a:endParaRPr lang="nb-NO" dirty="0"/>
          </a:p>
        </p:txBody>
      </p:sp>
      <p:cxnSp>
        <p:nvCxnSpPr>
          <p:cNvPr id="9" name="Rett linje 8"/>
          <p:cNvCxnSpPr/>
          <p:nvPr userDrawn="1"/>
        </p:nvCxnSpPr>
        <p:spPr>
          <a:xfrm>
            <a:off x="809427" y="3434389"/>
            <a:ext cx="421939"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1208564"/>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killeside lys - to liggende bilder">
    <p:bg>
      <p:bgRef idx="1001">
        <a:schemeClr val="bg1"/>
      </p:bgRef>
    </p:bg>
    <p:spTree>
      <p:nvGrpSpPr>
        <p:cNvPr id="1" name=""/>
        <p:cNvGrpSpPr/>
        <p:nvPr/>
      </p:nvGrpSpPr>
      <p:grpSpPr>
        <a:xfrm>
          <a:off x="0" y="0"/>
          <a:ext cx="0" cy="0"/>
          <a:chOff x="0" y="0"/>
          <a:chExt cx="0" cy="0"/>
        </a:xfrm>
      </p:grpSpPr>
      <p:sp>
        <p:nvSpPr>
          <p:cNvPr id="2" name="Tittel 1"/>
          <p:cNvSpPr>
            <a:spLocks noGrp="1"/>
          </p:cNvSpPr>
          <p:nvPr>
            <p:ph type="ctrTitle"/>
          </p:nvPr>
        </p:nvSpPr>
        <p:spPr>
          <a:xfrm>
            <a:off x="809426" y="1879389"/>
            <a:ext cx="5760000" cy="1258529"/>
          </a:xfrm>
        </p:spPr>
        <p:txBody>
          <a:bodyPr lIns="0" tIns="0" rIns="0" bIns="0" anchor="b">
            <a:normAutofit/>
          </a:bodyPr>
          <a:lstStyle>
            <a:lvl1pPr algn="l">
              <a:lnSpc>
                <a:spcPct val="100000"/>
              </a:lnSpc>
              <a:defRPr sz="2800" b="0">
                <a:solidFill>
                  <a:schemeClr val="tx2"/>
                </a:solidFill>
              </a:defRPr>
            </a:lvl1pPr>
          </a:lstStyle>
          <a:p>
            <a:r>
              <a:rPr lang="nb-NO"/>
              <a:t>Klikk for å redigere tittelstil</a:t>
            </a:r>
            <a:endParaRPr lang="nb-NO" dirty="0"/>
          </a:p>
        </p:txBody>
      </p:sp>
      <p:sp>
        <p:nvSpPr>
          <p:cNvPr id="3" name="Undertittel 2"/>
          <p:cNvSpPr>
            <a:spLocks noGrp="1"/>
          </p:cNvSpPr>
          <p:nvPr>
            <p:ph type="subTitle" idx="1"/>
          </p:nvPr>
        </p:nvSpPr>
        <p:spPr>
          <a:xfrm>
            <a:off x="809426" y="3703967"/>
            <a:ext cx="5760000" cy="1051200"/>
          </a:xfrm>
        </p:spPr>
        <p:txBody>
          <a:bodyPr lIns="0" tIns="0" rIns="0" bIns="0">
            <a:normAutofit/>
          </a:bodyPr>
          <a:lstStyle>
            <a:lvl1pPr marL="0" indent="0" algn="l">
              <a:lnSpc>
                <a:spcPct val="100000"/>
              </a:lnSpc>
              <a:buNone/>
              <a:defRPr sz="22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Klikk for å redigere undertittelstil i malen</a:t>
            </a:r>
            <a:endParaRPr lang="nb-NO" dirty="0"/>
          </a:p>
        </p:txBody>
      </p:sp>
      <p:sp>
        <p:nvSpPr>
          <p:cNvPr id="5" name="Plassholder for bilde 8"/>
          <p:cNvSpPr>
            <a:spLocks noGrp="1"/>
          </p:cNvSpPr>
          <p:nvPr>
            <p:ph type="pic" sz="quarter" idx="12"/>
          </p:nvPr>
        </p:nvSpPr>
        <p:spPr>
          <a:xfrm>
            <a:off x="7152000" y="5495"/>
            <a:ext cx="5040000" cy="3384000"/>
          </a:xfrm>
        </p:spPr>
        <p:txBody>
          <a:bodyPr/>
          <a:lstStyle>
            <a:lvl1pPr marL="0" indent="0">
              <a:buNone/>
              <a:defRPr/>
            </a:lvl1pPr>
          </a:lstStyle>
          <a:p>
            <a:r>
              <a:rPr lang="nb-NO"/>
              <a:t>Klikk ikonet for å legge til et bilde</a:t>
            </a:r>
            <a:endParaRPr lang="nb-NO" dirty="0"/>
          </a:p>
        </p:txBody>
      </p:sp>
      <p:cxnSp>
        <p:nvCxnSpPr>
          <p:cNvPr id="11" name="Rett linje 10"/>
          <p:cNvCxnSpPr/>
          <p:nvPr userDrawn="1"/>
        </p:nvCxnSpPr>
        <p:spPr>
          <a:xfrm>
            <a:off x="809427" y="3434389"/>
            <a:ext cx="421939"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Plassholder for bilde 8"/>
          <p:cNvSpPr>
            <a:spLocks noGrp="1"/>
          </p:cNvSpPr>
          <p:nvPr>
            <p:ph type="pic" sz="quarter" idx="13"/>
          </p:nvPr>
        </p:nvSpPr>
        <p:spPr>
          <a:xfrm>
            <a:off x="7152000" y="3468783"/>
            <a:ext cx="5040000" cy="3384000"/>
          </a:xfrm>
        </p:spPr>
        <p:txBody>
          <a:bodyPr/>
          <a:lstStyle>
            <a:lvl1pPr marL="0" indent="0">
              <a:buNone/>
              <a:defRPr/>
            </a:lvl1pPr>
          </a:lstStyle>
          <a:p>
            <a:r>
              <a:rPr lang="nb-NO"/>
              <a:t>Klikk ikonet for å legge til et bilde</a:t>
            </a:r>
            <a:endParaRPr lang="nb-NO" dirty="0"/>
          </a:p>
        </p:txBody>
      </p:sp>
    </p:spTree>
    <p:extLst>
      <p:ext uri="{BB962C8B-B14F-4D97-AF65-F5344CB8AC3E}">
        <p14:creationId xmlns:p14="http://schemas.microsoft.com/office/powerpoint/2010/main" val="1211101657"/>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803414" y="-1"/>
            <a:ext cx="10926000" cy="1350000"/>
          </a:xfrm>
          <a:prstGeom prst="rect">
            <a:avLst/>
          </a:prstGeom>
        </p:spPr>
        <p:txBody>
          <a:bodyPr vert="horz" lIns="0" tIns="0" rIns="0" bIns="0" rtlCol="0" anchor="ctr">
            <a:normAutofit/>
          </a:bodyPr>
          <a:lstStyle/>
          <a:p>
            <a:r>
              <a:rPr lang="nb-NO" dirty="0"/>
              <a:t>Klikk for å redigere tittelstil</a:t>
            </a:r>
          </a:p>
        </p:txBody>
      </p:sp>
      <p:sp>
        <p:nvSpPr>
          <p:cNvPr id="3" name="Plassholder for tekst 2"/>
          <p:cNvSpPr>
            <a:spLocks noGrp="1"/>
          </p:cNvSpPr>
          <p:nvPr>
            <p:ph type="body" idx="1"/>
          </p:nvPr>
        </p:nvSpPr>
        <p:spPr>
          <a:xfrm>
            <a:off x="811859" y="1349999"/>
            <a:ext cx="10927084" cy="5056055"/>
          </a:xfrm>
          <a:prstGeom prst="rect">
            <a:avLst/>
          </a:prstGeom>
        </p:spPr>
        <p:txBody>
          <a:bodyPr vert="horz" lIns="0" tIns="0" rIns="0" bIns="0" rtlCol="0">
            <a:normAutofit/>
          </a:body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16" name="Plassholder for bunntekst 4"/>
          <p:cNvSpPr>
            <a:spLocks noGrp="1"/>
          </p:cNvSpPr>
          <p:nvPr>
            <p:ph type="ftr" sz="quarter" idx="3"/>
          </p:nvPr>
        </p:nvSpPr>
        <p:spPr>
          <a:xfrm>
            <a:off x="811950" y="6408000"/>
            <a:ext cx="5252673" cy="450000"/>
          </a:xfrm>
          <a:prstGeom prst="rect">
            <a:avLst/>
          </a:prstGeom>
        </p:spPr>
        <p:txBody>
          <a:bodyPr lIns="0" tIns="0" rIns="0" bIns="0" anchor="ctr" anchorCtr="0"/>
          <a:lstStyle>
            <a:lvl1pPr algn="l">
              <a:defRPr sz="1000">
                <a:solidFill>
                  <a:schemeClr val="bg1">
                    <a:lumMod val="50000"/>
                  </a:schemeClr>
                </a:solidFill>
                <a:latin typeface="+mj-lt"/>
              </a:defRPr>
            </a:lvl1pPr>
          </a:lstStyle>
          <a:p>
            <a:endParaRPr lang="nb-NO" dirty="0"/>
          </a:p>
        </p:txBody>
      </p:sp>
      <p:sp>
        <p:nvSpPr>
          <p:cNvPr id="17" name="Plassholder for lysbildenummer 5"/>
          <p:cNvSpPr>
            <a:spLocks noGrp="1"/>
          </p:cNvSpPr>
          <p:nvPr>
            <p:ph type="sldNum" sz="quarter" idx="4"/>
          </p:nvPr>
        </p:nvSpPr>
        <p:spPr>
          <a:xfrm>
            <a:off x="11738087" y="6406054"/>
            <a:ext cx="450000" cy="450000"/>
          </a:xfrm>
          <a:prstGeom prst="rect">
            <a:avLst/>
          </a:prstGeom>
        </p:spPr>
        <p:txBody>
          <a:bodyPr lIns="0" tIns="0" rIns="0" bIns="0" anchor="ctr" anchorCtr="0"/>
          <a:lstStyle>
            <a:lvl1pPr algn="ctr">
              <a:defRPr sz="1000" b="0">
                <a:solidFill>
                  <a:schemeClr val="bg1">
                    <a:lumMod val="50000"/>
                  </a:schemeClr>
                </a:solidFill>
                <a:latin typeface="+mn-lt"/>
              </a:defRPr>
            </a:lvl1pPr>
          </a:lstStyle>
          <a:p>
            <a:fld id="{D0BEE4E4-E047-6A49-BCB9-4D06E7BA237B}" type="slidenum">
              <a:rPr lang="nb-NO" smtClean="0"/>
              <a:pPr/>
              <a:t>‹#›</a:t>
            </a:fld>
            <a:endParaRPr lang="nb-NO" dirty="0"/>
          </a:p>
        </p:txBody>
      </p:sp>
    </p:spTree>
    <p:extLst>
      <p:ext uri="{BB962C8B-B14F-4D97-AF65-F5344CB8AC3E}">
        <p14:creationId xmlns:p14="http://schemas.microsoft.com/office/powerpoint/2010/main" val="1377259176"/>
      </p:ext>
    </p:extLst>
  </p:cSld>
  <p:clrMap bg1="lt1" tx1="dk1" bg2="lt2" tx2="dk2" accent1="accent1" accent2="accent2" accent3="accent3" accent4="accent4" accent5="accent5" accent6="accent6" hlink="hlink" folHlink="folHlink"/>
  <p:sldLayoutIdLst>
    <p:sldLayoutId id="2147483649" r:id="rId1"/>
    <p:sldLayoutId id="2147483673" r:id="rId2"/>
    <p:sldLayoutId id="2147483663" r:id="rId3"/>
    <p:sldLayoutId id="2147483674" r:id="rId4"/>
    <p:sldLayoutId id="2147483650" r:id="rId5"/>
    <p:sldLayoutId id="2147483664" r:id="rId6"/>
    <p:sldLayoutId id="2147483671" r:id="rId7"/>
    <p:sldLayoutId id="2147483667" r:id="rId8"/>
    <p:sldLayoutId id="2147483672" r:id="rId9"/>
    <p:sldLayoutId id="2147483670" r:id="rId10"/>
    <p:sldLayoutId id="2147483665" r:id="rId11"/>
    <p:sldLayoutId id="2147483666" r:id="rId12"/>
    <p:sldLayoutId id="2147483655" r:id="rId13"/>
    <p:sldLayoutId id="2147483661" r:id="rId14"/>
    <p:sldLayoutId id="2147483668" r:id="rId15"/>
    <p:sldLayoutId id="2147483675" r:id="rId16"/>
  </p:sldLayoutIdLst>
  <p:hf hdr="0" dt="0"/>
  <p:txStyles>
    <p:titleStyle>
      <a:lvl1pPr algn="l" defTabSz="914400" rtl="0" eaLnBrk="1" latinLnBrk="0" hangingPunct="1">
        <a:lnSpc>
          <a:spcPct val="100000"/>
        </a:lnSpc>
        <a:spcBef>
          <a:spcPct val="0"/>
        </a:spcBef>
        <a:buNone/>
        <a:defRPr sz="2800" b="0" kern="1200">
          <a:solidFill>
            <a:schemeClr val="tx2"/>
          </a:solidFill>
          <a:latin typeface="+mj-lt"/>
          <a:ea typeface="+mj-ea"/>
          <a:cs typeface="+mj-cs"/>
        </a:defRPr>
      </a:lvl1pPr>
    </p:titleStyle>
    <p:bodyStyle>
      <a:lvl1pPr marL="342900" indent="-342900" algn="l" defTabSz="914400" rtl="0" eaLnBrk="1" latinLnBrk="0" hangingPunct="1">
        <a:lnSpc>
          <a:spcPct val="100000"/>
        </a:lnSpc>
        <a:spcBef>
          <a:spcPts val="1000"/>
        </a:spcBef>
        <a:buClr>
          <a:schemeClr val="accent1"/>
        </a:buClr>
        <a:buFont typeface=".AppleSystemUIFont" charset="-120"/>
        <a:buChar char="›"/>
        <a:defRPr sz="2000" kern="1200">
          <a:solidFill>
            <a:schemeClr val="tx2"/>
          </a:solidFill>
          <a:latin typeface="+mn-lt"/>
          <a:ea typeface="+mn-ea"/>
          <a:cs typeface="+mn-cs"/>
        </a:defRPr>
      </a:lvl1pPr>
      <a:lvl2pPr marL="685800" indent="-228600" algn="l" defTabSz="914400" rtl="0" eaLnBrk="1" latinLnBrk="0" hangingPunct="1">
        <a:lnSpc>
          <a:spcPct val="100000"/>
        </a:lnSpc>
        <a:spcBef>
          <a:spcPts val="500"/>
        </a:spcBef>
        <a:buClr>
          <a:schemeClr val="accent1"/>
        </a:buClr>
        <a:buFont typeface=".AppleSystemUIFont" charset="-120"/>
        <a:buChar char="›"/>
        <a:defRPr sz="2000" kern="1200">
          <a:solidFill>
            <a:schemeClr val="tx2"/>
          </a:solidFill>
          <a:latin typeface="+mj-lt"/>
          <a:ea typeface="Georgia" charset="0"/>
          <a:cs typeface="Georgia" charset="0"/>
        </a:defRPr>
      </a:lvl2pPr>
      <a:lvl3pPr marL="1143000" indent="-228600" algn="l" defTabSz="914400" rtl="0" eaLnBrk="1" latinLnBrk="0" hangingPunct="1">
        <a:lnSpc>
          <a:spcPct val="100000"/>
        </a:lnSpc>
        <a:spcBef>
          <a:spcPts val="500"/>
        </a:spcBef>
        <a:buClr>
          <a:schemeClr val="accent1"/>
        </a:buClr>
        <a:buFont typeface=".AppleSystemUIFont" charset="-120"/>
        <a:buChar char="›"/>
        <a:defRPr sz="2000" kern="1200">
          <a:solidFill>
            <a:schemeClr val="tx2"/>
          </a:solidFill>
          <a:latin typeface="+mj-lt"/>
          <a:ea typeface="Georgia" charset="0"/>
          <a:cs typeface="Georgia" charset="0"/>
        </a:defRPr>
      </a:lvl3pPr>
      <a:lvl4pPr marL="1600200" indent="-228600" algn="l" defTabSz="914400" rtl="0" eaLnBrk="1" latinLnBrk="0" hangingPunct="1">
        <a:lnSpc>
          <a:spcPct val="100000"/>
        </a:lnSpc>
        <a:spcBef>
          <a:spcPts val="500"/>
        </a:spcBef>
        <a:buClr>
          <a:schemeClr val="accent1"/>
        </a:buClr>
        <a:buFont typeface=".AppleSystemUIFont" charset="-120"/>
        <a:buChar char="›"/>
        <a:defRPr sz="2000" kern="1200">
          <a:solidFill>
            <a:schemeClr val="tx2"/>
          </a:solidFill>
          <a:latin typeface="+mj-lt"/>
          <a:ea typeface="Georgia" charset="0"/>
          <a:cs typeface="Georgia" charset="0"/>
        </a:defRPr>
      </a:lvl4pPr>
      <a:lvl5pPr marL="2057400" indent="-228600" algn="l" defTabSz="914400" rtl="0" eaLnBrk="1" latinLnBrk="0" hangingPunct="1">
        <a:lnSpc>
          <a:spcPct val="100000"/>
        </a:lnSpc>
        <a:spcBef>
          <a:spcPts val="500"/>
        </a:spcBef>
        <a:buClr>
          <a:schemeClr val="accent1"/>
        </a:buClr>
        <a:buFont typeface=".AppleSystemUIFont" charset="-120"/>
        <a:buChar char="›"/>
        <a:defRPr sz="2000" kern="1200">
          <a:solidFill>
            <a:schemeClr val="tx2"/>
          </a:solidFill>
          <a:latin typeface="+mj-lt"/>
          <a:ea typeface="Georgia" charset="0"/>
          <a:cs typeface="Georgia"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f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a:xfrm>
            <a:off x="1056000" y="2933664"/>
            <a:ext cx="5040000" cy="990671"/>
          </a:xfrm>
        </p:spPr>
        <p:txBody>
          <a:bodyPr>
            <a:normAutofit/>
          </a:bodyPr>
          <a:lstStyle/>
          <a:p>
            <a:pPr algn="ctr"/>
            <a:r>
              <a:rPr lang="nb-NO" sz="4000" b="1" dirty="0">
                <a:effectLst>
                  <a:outerShdw blurRad="38100" dist="38100" dir="2700000" algn="tl">
                    <a:srgbClr val="000000">
                      <a:alpha val="43137"/>
                    </a:srgbClr>
                  </a:outerShdw>
                </a:effectLst>
              </a:rPr>
              <a:t>ÅRSRAPPORT 2021</a:t>
            </a:r>
          </a:p>
        </p:txBody>
      </p:sp>
      <p:sp>
        <p:nvSpPr>
          <p:cNvPr id="4" name="Plassholder for tekst 3"/>
          <p:cNvSpPr>
            <a:spLocks noGrp="1"/>
          </p:cNvSpPr>
          <p:nvPr>
            <p:ph type="body" idx="10"/>
          </p:nvPr>
        </p:nvSpPr>
        <p:spPr/>
        <p:txBody>
          <a:bodyPr/>
          <a:lstStyle/>
          <a:p>
            <a:r>
              <a:rPr lang="nb-NO" b="1" dirty="0">
                <a:solidFill>
                  <a:schemeClr val="tx1">
                    <a:lumMod val="50000"/>
                  </a:schemeClr>
                </a:solidFill>
              </a:rPr>
              <a:t>Trine Anikken Larsen</a:t>
            </a:r>
          </a:p>
          <a:p>
            <a:r>
              <a:rPr lang="nb-NO" b="1" dirty="0">
                <a:solidFill>
                  <a:schemeClr val="tx1">
                    <a:lumMod val="50000"/>
                  </a:schemeClr>
                </a:solidFill>
              </a:rPr>
              <a:t>Personvernombud ved HVL</a:t>
            </a:r>
            <a:br>
              <a:rPr lang="nb-NO" b="1" dirty="0">
                <a:solidFill>
                  <a:schemeClr val="tx1">
                    <a:lumMod val="50000"/>
                  </a:schemeClr>
                </a:solidFill>
              </a:rPr>
            </a:br>
            <a:r>
              <a:rPr lang="nb-NO" b="1" dirty="0">
                <a:solidFill>
                  <a:schemeClr val="tx1">
                    <a:lumMod val="50000"/>
                  </a:schemeClr>
                </a:solidFill>
              </a:rPr>
              <a:t>9. mars 2022</a:t>
            </a:r>
          </a:p>
        </p:txBody>
      </p:sp>
      <p:pic>
        <p:nvPicPr>
          <p:cNvPr id="6" name="Plassholder for bilde 5">
            <a:extLst>
              <a:ext uri="{FF2B5EF4-FFF2-40B4-BE49-F238E27FC236}">
                <a16:creationId xmlns:a16="http://schemas.microsoft.com/office/drawing/2014/main" id="{B72DB865-807A-4672-BDD4-5C0EF7ABB658}"/>
              </a:ext>
            </a:extLst>
          </p:cNvPr>
          <p:cNvPicPr>
            <a:picLocks noGrp="1" noChangeAspect="1"/>
          </p:cNvPicPr>
          <p:nvPr>
            <p:ph type="pic" sz="quarter" idx="11"/>
          </p:nvPr>
        </p:nvPicPr>
        <p:blipFill rotWithShape="1">
          <a:blip r:embed="rId3"/>
          <a:srcRect t="-15216" r="734" b="-28599"/>
          <a:stretch/>
        </p:blipFill>
        <p:spPr>
          <a:xfrm>
            <a:off x="6659512" y="0"/>
            <a:ext cx="5040000" cy="6858000"/>
          </a:xfrm>
        </p:spPr>
      </p:pic>
    </p:spTree>
    <p:extLst>
      <p:ext uri="{BB962C8B-B14F-4D97-AF65-F5344CB8AC3E}">
        <p14:creationId xmlns:p14="http://schemas.microsoft.com/office/powerpoint/2010/main" val="8317196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nSpc>
                <a:spcPct val="100000"/>
              </a:lnSpc>
            </a:pPr>
            <a:r>
              <a:rPr lang="nb-NO" dirty="0"/>
              <a:t>Personvernlovningen </a:t>
            </a:r>
          </a:p>
        </p:txBody>
      </p:sp>
      <p:sp>
        <p:nvSpPr>
          <p:cNvPr id="3" name="Plassholder for innhold 2"/>
          <p:cNvSpPr>
            <a:spLocks noGrp="1"/>
          </p:cNvSpPr>
          <p:nvPr>
            <p:ph idx="1"/>
          </p:nvPr>
        </p:nvSpPr>
        <p:spPr/>
        <p:txBody>
          <a:bodyPr/>
          <a:lstStyle/>
          <a:p>
            <a:r>
              <a:rPr lang="nb-NO" dirty="0"/>
              <a:t>Personvernforordningen (GDPR)</a:t>
            </a:r>
          </a:p>
          <a:p>
            <a:r>
              <a:rPr lang="nb-NO" dirty="0"/>
              <a:t>Personopplysningsloven (gjør GDPR om til norsk lov) </a:t>
            </a:r>
          </a:p>
          <a:p>
            <a:r>
              <a:rPr lang="nb-NO" dirty="0"/>
              <a:t>Supplerende rettsgrunnlag (f.eks. universitets- og høyskoleloven, arbeidsmiljøloven, m.m.)</a:t>
            </a:r>
          </a:p>
          <a:p>
            <a:r>
              <a:rPr lang="nb-NO" dirty="0"/>
              <a:t>Forskrifter</a:t>
            </a:r>
          </a:p>
          <a:p>
            <a:endParaRPr lang="nb-NO" dirty="0"/>
          </a:p>
          <a:p>
            <a:r>
              <a:rPr lang="nb-NO" dirty="0"/>
              <a:t>Interne retningslinjer for behandling av personopplysninger</a:t>
            </a:r>
          </a:p>
          <a:p>
            <a:endParaRPr lang="nb-NO" dirty="0"/>
          </a:p>
          <a:p>
            <a:pPr marL="0" indent="0">
              <a:buNone/>
            </a:pPr>
            <a:endParaRPr lang="nb-NO" dirty="0"/>
          </a:p>
        </p:txBody>
      </p:sp>
      <p:sp>
        <p:nvSpPr>
          <p:cNvPr id="4" name="Plassholder for bunntekst 3"/>
          <p:cNvSpPr>
            <a:spLocks noGrp="1"/>
          </p:cNvSpPr>
          <p:nvPr>
            <p:ph type="ftr" sz="quarter" idx="10"/>
          </p:nvPr>
        </p:nvSpPr>
        <p:spPr/>
        <p:txBody>
          <a:bodyPr/>
          <a:lstStyle/>
          <a:p>
            <a:endParaRPr lang="nb-NO" dirty="0"/>
          </a:p>
        </p:txBody>
      </p:sp>
      <p:sp>
        <p:nvSpPr>
          <p:cNvPr id="5" name="Plassholder for lysbildenummer 4"/>
          <p:cNvSpPr>
            <a:spLocks noGrp="1"/>
          </p:cNvSpPr>
          <p:nvPr>
            <p:ph type="sldNum" sz="quarter" idx="11"/>
          </p:nvPr>
        </p:nvSpPr>
        <p:spPr/>
        <p:txBody>
          <a:bodyPr/>
          <a:lstStyle/>
          <a:p>
            <a:fld id="{D0BEE4E4-E047-6A49-BCB9-4D06E7BA237B}" type="slidenum">
              <a:rPr lang="nb-NO" smtClean="0"/>
              <a:pPr/>
              <a:t>2</a:t>
            </a:fld>
            <a:endParaRPr lang="nb-NO" dirty="0"/>
          </a:p>
        </p:txBody>
      </p:sp>
    </p:spTree>
    <p:extLst>
      <p:ext uri="{BB962C8B-B14F-4D97-AF65-F5344CB8AC3E}">
        <p14:creationId xmlns:p14="http://schemas.microsoft.com/office/powerpoint/2010/main" val="1209560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nSpc>
                <a:spcPct val="100000"/>
              </a:lnSpc>
            </a:pPr>
            <a:r>
              <a:rPr lang="nb-NO" dirty="0"/>
              <a:t>Personvernombudets rolle og oppgaver</a:t>
            </a:r>
          </a:p>
        </p:txBody>
      </p:sp>
      <p:sp>
        <p:nvSpPr>
          <p:cNvPr id="3" name="Plassholder for innhold 2"/>
          <p:cNvSpPr>
            <a:spLocks noGrp="1"/>
          </p:cNvSpPr>
          <p:nvPr>
            <p:ph idx="1"/>
          </p:nvPr>
        </p:nvSpPr>
        <p:spPr/>
        <p:txBody>
          <a:bodyPr/>
          <a:lstStyle/>
          <a:p>
            <a:r>
              <a:rPr lang="nb-NO" dirty="0"/>
              <a:t>Offentlig virksomhet – Plikt til å ha personvernombud</a:t>
            </a:r>
          </a:p>
          <a:p>
            <a:r>
              <a:rPr lang="nb-NO" dirty="0"/>
              <a:t>Personvernforordningen art. 37-39</a:t>
            </a:r>
          </a:p>
          <a:p>
            <a:r>
              <a:rPr lang="nb-NO" dirty="0"/>
              <a:t>Uavhengig stilling – Skal ikke instrueres </a:t>
            </a:r>
          </a:p>
          <a:p>
            <a:r>
              <a:rPr lang="nb-NO" dirty="0"/>
              <a:t>Kontrollerende og rådgivende, </a:t>
            </a:r>
            <a:r>
              <a:rPr lang="nb-NO" u="sng" dirty="0"/>
              <a:t>ikke</a:t>
            </a:r>
            <a:r>
              <a:rPr lang="nb-NO" dirty="0"/>
              <a:t> utførende </a:t>
            </a:r>
          </a:p>
          <a:p>
            <a:endParaRPr lang="nb-NO" dirty="0"/>
          </a:p>
          <a:p>
            <a:pPr marL="0" indent="0">
              <a:buNone/>
            </a:pPr>
            <a:r>
              <a:rPr lang="nb-NO" u="sng" dirty="0">
                <a:effectLst>
                  <a:outerShdw blurRad="38100" dist="38100" dir="2700000" algn="tl">
                    <a:srgbClr val="000000">
                      <a:alpha val="43137"/>
                    </a:srgbClr>
                  </a:outerShdw>
                </a:effectLst>
              </a:rPr>
              <a:t>Oppgaver: </a:t>
            </a:r>
          </a:p>
          <a:p>
            <a:r>
              <a:rPr lang="nb-NO" dirty="0"/>
              <a:t>Kontrollere overholdelsen av personvernlovgivningen</a:t>
            </a:r>
          </a:p>
          <a:p>
            <a:r>
              <a:rPr lang="nb-NO" dirty="0"/>
              <a:t>Gi råd om personvernkonsekvensvurderinger (DPIA)</a:t>
            </a:r>
          </a:p>
          <a:p>
            <a:r>
              <a:rPr lang="nb-NO" dirty="0"/>
              <a:t>Samarbeid og kontaktpunkt med Datatilsynet</a:t>
            </a:r>
          </a:p>
          <a:p>
            <a:r>
              <a:rPr lang="nb-NO" dirty="0"/>
              <a:t>Oversikt over behandlingsaktiviteter</a:t>
            </a:r>
          </a:p>
          <a:p>
            <a:r>
              <a:rPr lang="nb-NO" dirty="0"/>
              <a:t>Prioritert innsats der personvernrisikoen er høyest</a:t>
            </a:r>
          </a:p>
          <a:p>
            <a:endParaRPr lang="nb-NO" dirty="0"/>
          </a:p>
        </p:txBody>
      </p:sp>
      <p:sp>
        <p:nvSpPr>
          <p:cNvPr id="4" name="Plassholder for bunntekst 3"/>
          <p:cNvSpPr>
            <a:spLocks noGrp="1"/>
          </p:cNvSpPr>
          <p:nvPr>
            <p:ph type="ftr" sz="quarter" idx="10"/>
          </p:nvPr>
        </p:nvSpPr>
        <p:spPr/>
        <p:txBody>
          <a:bodyPr/>
          <a:lstStyle/>
          <a:p>
            <a:endParaRPr lang="nb-NO" dirty="0"/>
          </a:p>
        </p:txBody>
      </p:sp>
      <p:sp>
        <p:nvSpPr>
          <p:cNvPr id="5" name="Plassholder for lysbildenummer 4"/>
          <p:cNvSpPr>
            <a:spLocks noGrp="1"/>
          </p:cNvSpPr>
          <p:nvPr>
            <p:ph type="sldNum" sz="quarter" idx="11"/>
          </p:nvPr>
        </p:nvSpPr>
        <p:spPr/>
        <p:txBody>
          <a:bodyPr/>
          <a:lstStyle/>
          <a:p>
            <a:fld id="{D0BEE4E4-E047-6A49-BCB9-4D06E7BA237B}" type="slidenum">
              <a:rPr lang="nb-NO" smtClean="0"/>
              <a:pPr/>
              <a:t>3</a:t>
            </a:fld>
            <a:endParaRPr lang="nb-NO" dirty="0"/>
          </a:p>
        </p:txBody>
      </p:sp>
    </p:spTree>
    <p:extLst>
      <p:ext uri="{BB962C8B-B14F-4D97-AF65-F5344CB8AC3E}">
        <p14:creationId xmlns:p14="http://schemas.microsoft.com/office/powerpoint/2010/main" val="9924752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nSpc>
                <a:spcPct val="100000"/>
              </a:lnSpc>
            </a:pPr>
            <a:r>
              <a:rPr lang="nb-NO" dirty="0"/>
              <a:t>Behandlingsansvarlig virksomhet</a:t>
            </a:r>
          </a:p>
        </p:txBody>
      </p:sp>
      <p:sp>
        <p:nvSpPr>
          <p:cNvPr id="3" name="Plassholder for innhold 2"/>
          <p:cNvSpPr>
            <a:spLocks noGrp="1"/>
          </p:cNvSpPr>
          <p:nvPr>
            <p:ph idx="1"/>
          </p:nvPr>
        </p:nvSpPr>
        <p:spPr/>
        <p:txBody>
          <a:bodyPr>
            <a:normAutofit/>
          </a:bodyPr>
          <a:lstStyle/>
          <a:p>
            <a:r>
              <a:rPr lang="nb-NO" dirty="0"/>
              <a:t>Bestemmer formålet med behandlingen av personopplysninger og hvilke midler som skal benyttes </a:t>
            </a:r>
          </a:p>
          <a:p>
            <a:r>
              <a:rPr lang="nb-NO" dirty="0"/>
              <a:t>Overordnet ansvar for å overholde personvernprinsippene og regelverket (ansvarlighetsprinsippet art. 5)</a:t>
            </a:r>
          </a:p>
          <a:p>
            <a:endParaRPr lang="nb-NO" dirty="0"/>
          </a:p>
          <a:p>
            <a:r>
              <a:rPr lang="nb-NO" dirty="0"/>
              <a:t>Behandle personopplysninger på en lovlig, rettferdig og gjennomsiktig måte, ha et behandlingsgrunnlag, behandle personopplysningene på en sikker måte, sikre at de registrerte får utøvd sin rettigheter, og en rekke andre plikter. </a:t>
            </a:r>
          </a:p>
          <a:p>
            <a:endParaRPr lang="nb-NO" dirty="0"/>
          </a:p>
          <a:p>
            <a:endParaRPr lang="nb-NO" dirty="0"/>
          </a:p>
          <a:p>
            <a:pPr marL="0" indent="0">
              <a:buNone/>
            </a:pPr>
            <a:endParaRPr lang="nb-NO" dirty="0"/>
          </a:p>
        </p:txBody>
      </p:sp>
      <p:sp>
        <p:nvSpPr>
          <p:cNvPr id="4" name="Plassholder for bunntekst 3"/>
          <p:cNvSpPr>
            <a:spLocks noGrp="1"/>
          </p:cNvSpPr>
          <p:nvPr>
            <p:ph type="ftr" sz="quarter" idx="10"/>
          </p:nvPr>
        </p:nvSpPr>
        <p:spPr/>
        <p:txBody>
          <a:bodyPr/>
          <a:lstStyle/>
          <a:p>
            <a:endParaRPr lang="nb-NO" dirty="0"/>
          </a:p>
        </p:txBody>
      </p:sp>
      <p:sp>
        <p:nvSpPr>
          <p:cNvPr id="5" name="Plassholder for lysbildenummer 4"/>
          <p:cNvSpPr>
            <a:spLocks noGrp="1"/>
          </p:cNvSpPr>
          <p:nvPr>
            <p:ph type="sldNum" sz="quarter" idx="11"/>
          </p:nvPr>
        </p:nvSpPr>
        <p:spPr/>
        <p:txBody>
          <a:bodyPr/>
          <a:lstStyle/>
          <a:p>
            <a:fld id="{D0BEE4E4-E047-6A49-BCB9-4D06E7BA237B}" type="slidenum">
              <a:rPr lang="nb-NO" smtClean="0"/>
              <a:pPr/>
              <a:t>4</a:t>
            </a:fld>
            <a:endParaRPr lang="nb-NO" dirty="0"/>
          </a:p>
        </p:txBody>
      </p:sp>
    </p:spTree>
    <p:extLst>
      <p:ext uri="{BB962C8B-B14F-4D97-AF65-F5344CB8AC3E}">
        <p14:creationId xmlns:p14="http://schemas.microsoft.com/office/powerpoint/2010/main" val="3024873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nSpc>
                <a:spcPct val="100000"/>
              </a:lnSpc>
            </a:pPr>
            <a:r>
              <a:rPr lang="nb-NO" dirty="0"/>
              <a:t>Viktigste punkter fra årsrapport 2021</a:t>
            </a:r>
          </a:p>
        </p:txBody>
      </p:sp>
      <p:sp>
        <p:nvSpPr>
          <p:cNvPr id="3" name="Plassholder for innhold 2"/>
          <p:cNvSpPr>
            <a:spLocks noGrp="1"/>
          </p:cNvSpPr>
          <p:nvPr>
            <p:ph idx="1"/>
          </p:nvPr>
        </p:nvSpPr>
        <p:spPr/>
        <p:txBody>
          <a:bodyPr>
            <a:normAutofit/>
          </a:bodyPr>
          <a:lstStyle/>
          <a:p>
            <a:pPr marL="457200" indent="-457200">
              <a:buAutoNum type="arabicParenR"/>
            </a:pPr>
            <a:r>
              <a:rPr lang="nb-NO" dirty="0"/>
              <a:t>Oversikt over behandlingsaktiviteter </a:t>
            </a:r>
          </a:p>
          <a:p>
            <a:pPr marL="457200" indent="-457200">
              <a:buAutoNum type="arabicParenR"/>
            </a:pPr>
            <a:r>
              <a:rPr lang="nb-NO" dirty="0"/>
              <a:t>Opplæring</a:t>
            </a:r>
          </a:p>
          <a:p>
            <a:pPr marL="457200" indent="-457200">
              <a:buAutoNum type="arabicParenR"/>
            </a:pPr>
            <a:r>
              <a:rPr lang="nb-NO" dirty="0"/>
              <a:t>Personvernkontakter</a:t>
            </a:r>
          </a:p>
          <a:p>
            <a:pPr marL="457200" indent="-457200">
              <a:buAutoNum type="arabicParenR"/>
            </a:pPr>
            <a:r>
              <a:rPr lang="nb-NO" dirty="0"/>
              <a:t>Tidlig involvering </a:t>
            </a:r>
          </a:p>
          <a:p>
            <a:pPr marL="457200" indent="-457200">
              <a:buAutoNum type="arabicParenR"/>
            </a:pPr>
            <a:r>
              <a:rPr lang="nb-NO" dirty="0"/>
              <a:t>Internkontroll</a:t>
            </a:r>
          </a:p>
          <a:p>
            <a:pPr marL="457200" indent="-457200">
              <a:buAutoNum type="arabicParenR"/>
            </a:pPr>
            <a:r>
              <a:rPr lang="nb-NO" dirty="0"/>
              <a:t>Roller og ansvar </a:t>
            </a:r>
          </a:p>
          <a:p>
            <a:pPr marL="457200" indent="-457200">
              <a:buAutoNum type="arabicParenR"/>
            </a:pPr>
            <a:r>
              <a:rPr lang="nb-NO" dirty="0"/>
              <a:t>Schrems II og utfordringer for HVL </a:t>
            </a:r>
          </a:p>
          <a:p>
            <a:pPr marL="457200" indent="-457200">
              <a:buAutoNum type="arabicParenR"/>
            </a:pPr>
            <a:r>
              <a:rPr lang="nb-NO" dirty="0"/>
              <a:t>Avvikshåndtering </a:t>
            </a:r>
          </a:p>
          <a:p>
            <a:pPr marL="457200" indent="-457200">
              <a:buAutoNum type="arabicParenR"/>
            </a:pPr>
            <a:r>
              <a:rPr lang="nb-NO" dirty="0"/>
              <a:t>Fokusområder for Datatilsynet</a:t>
            </a:r>
          </a:p>
          <a:p>
            <a:endParaRPr lang="nb-NO" dirty="0"/>
          </a:p>
          <a:p>
            <a:pPr marL="0" indent="0">
              <a:buNone/>
            </a:pPr>
            <a:endParaRPr lang="nb-NO" dirty="0"/>
          </a:p>
        </p:txBody>
      </p:sp>
      <p:sp>
        <p:nvSpPr>
          <p:cNvPr id="4" name="Plassholder for bunntekst 3"/>
          <p:cNvSpPr>
            <a:spLocks noGrp="1"/>
          </p:cNvSpPr>
          <p:nvPr>
            <p:ph type="ftr" sz="quarter" idx="10"/>
          </p:nvPr>
        </p:nvSpPr>
        <p:spPr/>
        <p:txBody>
          <a:bodyPr/>
          <a:lstStyle/>
          <a:p>
            <a:endParaRPr lang="nb-NO" dirty="0"/>
          </a:p>
        </p:txBody>
      </p:sp>
      <p:sp>
        <p:nvSpPr>
          <p:cNvPr id="5" name="Plassholder for lysbildenummer 4"/>
          <p:cNvSpPr>
            <a:spLocks noGrp="1"/>
          </p:cNvSpPr>
          <p:nvPr>
            <p:ph type="sldNum" sz="quarter" idx="11"/>
          </p:nvPr>
        </p:nvSpPr>
        <p:spPr/>
        <p:txBody>
          <a:bodyPr/>
          <a:lstStyle/>
          <a:p>
            <a:fld id="{D0BEE4E4-E047-6A49-BCB9-4D06E7BA237B}" type="slidenum">
              <a:rPr lang="nb-NO" smtClean="0"/>
              <a:pPr/>
              <a:t>5</a:t>
            </a:fld>
            <a:endParaRPr lang="nb-NO" dirty="0"/>
          </a:p>
        </p:txBody>
      </p:sp>
    </p:spTree>
    <p:extLst>
      <p:ext uri="{BB962C8B-B14F-4D97-AF65-F5344CB8AC3E}">
        <p14:creationId xmlns:p14="http://schemas.microsoft.com/office/powerpoint/2010/main" val="1717899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uppe 5"/>
          <p:cNvGrpSpPr>
            <a:grpSpLocks noChangeAspect="1"/>
          </p:cNvGrpSpPr>
          <p:nvPr/>
        </p:nvGrpSpPr>
        <p:grpSpPr>
          <a:xfrm>
            <a:off x="3249706" y="944880"/>
            <a:ext cx="5692588" cy="4968240"/>
            <a:chOff x="5122863" y="2579688"/>
            <a:chExt cx="1946276" cy="1698625"/>
          </a:xfrm>
          <a:solidFill>
            <a:schemeClr val="accent1"/>
          </a:solidFill>
        </p:grpSpPr>
        <p:sp>
          <p:nvSpPr>
            <p:cNvPr id="7" name="Freeform 5"/>
            <p:cNvSpPr>
              <a:spLocks/>
            </p:cNvSpPr>
            <p:nvPr/>
          </p:nvSpPr>
          <p:spPr bwMode="auto">
            <a:xfrm>
              <a:off x="5122863" y="2579688"/>
              <a:ext cx="554038" cy="747713"/>
            </a:xfrm>
            <a:custGeom>
              <a:avLst/>
              <a:gdLst>
                <a:gd name="T0" fmla="*/ 164 w 349"/>
                <a:gd name="T1" fmla="*/ 0 h 471"/>
                <a:gd name="T2" fmla="*/ 0 w 349"/>
                <a:gd name="T3" fmla="*/ 0 h 471"/>
                <a:gd name="T4" fmla="*/ 271 w 349"/>
                <a:gd name="T5" fmla="*/ 471 h 471"/>
                <a:gd name="T6" fmla="*/ 349 w 349"/>
                <a:gd name="T7" fmla="*/ 328 h 471"/>
                <a:gd name="T8" fmla="*/ 164 w 349"/>
                <a:gd name="T9" fmla="*/ 0 h 471"/>
              </a:gdLst>
              <a:ahLst/>
              <a:cxnLst>
                <a:cxn ang="0">
                  <a:pos x="T0" y="T1"/>
                </a:cxn>
                <a:cxn ang="0">
                  <a:pos x="T2" y="T3"/>
                </a:cxn>
                <a:cxn ang="0">
                  <a:pos x="T4" y="T5"/>
                </a:cxn>
                <a:cxn ang="0">
                  <a:pos x="T6" y="T7"/>
                </a:cxn>
                <a:cxn ang="0">
                  <a:pos x="T8" y="T9"/>
                </a:cxn>
              </a:cxnLst>
              <a:rect l="0" t="0" r="r" b="b"/>
              <a:pathLst>
                <a:path w="349" h="471">
                  <a:moveTo>
                    <a:pt x="164" y="0"/>
                  </a:moveTo>
                  <a:lnTo>
                    <a:pt x="0" y="0"/>
                  </a:lnTo>
                  <a:lnTo>
                    <a:pt x="271" y="471"/>
                  </a:lnTo>
                  <a:lnTo>
                    <a:pt x="349" y="328"/>
                  </a:lnTo>
                  <a:lnTo>
                    <a:pt x="164" y="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b-NO"/>
            </a:p>
          </p:txBody>
        </p:sp>
        <p:sp>
          <p:nvSpPr>
            <p:cNvPr id="8" name="Freeform 6"/>
            <p:cNvSpPr>
              <a:spLocks/>
            </p:cNvSpPr>
            <p:nvPr/>
          </p:nvSpPr>
          <p:spPr bwMode="auto">
            <a:xfrm>
              <a:off x="5756276" y="2579688"/>
              <a:ext cx="1312863" cy="1698625"/>
            </a:xfrm>
            <a:custGeom>
              <a:avLst/>
              <a:gdLst>
                <a:gd name="T0" fmla="*/ 406 w 827"/>
                <a:gd name="T1" fmla="*/ 0 h 1070"/>
                <a:gd name="T2" fmla="*/ 86 w 827"/>
                <a:gd name="T3" fmla="*/ 564 h 1070"/>
                <a:gd name="T4" fmla="*/ 0 w 827"/>
                <a:gd name="T5" fmla="*/ 699 h 1070"/>
                <a:gd name="T6" fmla="*/ 214 w 827"/>
                <a:gd name="T7" fmla="*/ 1070 h 1070"/>
                <a:gd name="T8" fmla="*/ 827 w 827"/>
                <a:gd name="T9" fmla="*/ 0 h 1070"/>
                <a:gd name="T10" fmla="*/ 406 w 827"/>
                <a:gd name="T11" fmla="*/ 0 h 1070"/>
              </a:gdLst>
              <a:ahLst/>
              <a:cxnLst>
                <a:cxn ang="0">
                  <a:pos x="T0" y="T1"/>
                </a:cxn>
                <a:cxn ang="0">
                  <a:pos x="T2" y="T3"/>
                </a:cxn>
                <a:cxn ang="0">
                  <a:pos x="T4" y="T5"/>
                </a:cxn>
                <a:cxn ang="0">
                  <a:pos x="T6" y="T7"/>
                </a:cxn>
                <a:cxn ang="0">
                  <a:pos x="T8" y="T9"/>
                </a:cxn>
                <a:cxn ang="0">
                  <a:pos x="T10" y="T11"/>
                </a:cxn>
              </a:cxnLst>
              <a:rect l="0" t="0" r="r" b="b"/>
              <a:pathLst>
                <a:path w="827" h="1070">
                  <a:moveTo>
                    <a:pt x="406" y="0"/>
                  </a:moveTo>
                  <a:lnTo>
                    <a:pt x="86" y="564"/>
                  </a:lnTo>
                  <a:lnTo>
                    <a:pt x="0" y="699"/>
                  </a:lnTo>
                  <a:lnTo>
                    <a:pt x="214" y="1070"/>
                  </a:lnTo>
                  <a:lnTo>
                    <a:pt x="827" y="0"/>
                  </a:lnTo>
                  <a:lnTo>
                    <a:pt x="406" y="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b-NO"/>
            </a:p>
          </p:txBody>
        </p:sp>
      </p:grpSp>
      <p:sp>
        <p:nvSpPr>
          <p:cNvPr id="2" name="Plassholder for bilde 1"/>
          <p:cNvSpPr>
            <a:spLocks noGrp="1"/>
          </p:cNvSpPr>
          <p:nvPr>
            <p:ph type="pic" sz="quarter" idx="10"/>
          </p:nvPr>
        </p:nvSpPr>
        <p:spPr/>
      </p:sp>
    </p:spTree>
    <p:extLst>
      <p:ext uri="{BB962C8B-B14F-4D97-AF65-F5344CB8AC3E}">
        <p14:creationId xmlns:p14="http://schemas.microsoft.com/office/powerpoint/2010/main" val="1363402231"/>
      </p:ext>
    </p:extLst>
  </p:cSld>
  <p:clrMapOvr>
    <a:masterClrMapping/>
  </p:clrMapOvr>
</p:sld>
</file>

<file path=ppt/theme/theme1.xml><?xml version="1.0" encoding="utf-8"?>
<a:theme xmlns:a="http://schemas.openxmlformats.org/drawingml/2006/main" name="HVL">
  <a:themeElements>
    <a:clrScheme name="HVL">
      <a:dk1>
        <a:srgbClr val="515151"/>
      </a:dk1>
      <a:lt1>
        <a:srgbClr val="FFFFFF"/>
      </a:lt1>
      <a:dk2>
        <a:srgbClr val="004357"/>
      </a:dk2>
      <a:lt2>
        <a:srgbClr val="C9D5DA"/>
      </a:lt2>
      <a:accent1>
        <a:srgbClr val="00AFBA"/>
      </a:accent1>
      <a:accent2>
        <a:srgbClr val="97DF9A"/>
      </a:accent2>
      <a:accent3>
        <a:srgbClr val="EB6852"/>
      </a:accent3>
      <a:accent4>
        <a:srgbClr val="F9DE45"/>
      </a:accent4>
      <a:accent5>
        <a:srgbClr val="64D0DF"/>
      </a:accent5>
      <a:accent6>
        <a:srgbClr val="6D2439"/>
      </a:accent6>
      <a:hlink>
        <a:srgbClr val="008AAF"/>
      </a:hlink>
      <a:folHlink>
        <a:srgbClr val="009482"/>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VL_ppt_mal_oppdatert" id="{34A3C5B7-7DCF-A541-AE3D-AB30F07D0F84}" vid="{252C16CA-3E9D-B540-84BD-D5E99CBB698B}"/>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8CAFFC4F78F58F4EA9E9CC2A19CF4398" ma:contentTypeVersion="13" ma:contentTypeDescription="Opprett et nytt dokument." ma:contentTypeScope="" ma:versionID="20f05c3624d34f43af4789a92d6a8be2">
  <xsd:schema xmlns:xsd="http://www.w3.org/2001/XMLSchema" xmlns:xs="http://www.w3.org/2001/XMLSchema" xmlns:p="http://schemas.microsoft.com/office/2006/metadata/properties" xmlns:ns2="fa75e9d1-45da-4a2a-9964-396ebe24c187" xmlns:ns3="e4c062a4-c69b-499f-84f4-74c24a2ae4c2" targetNamespace="http://schemas.microsoft.com/office/2006/metadata/properties" ma:root="true" ma:fieldsID="c94033454cb5a82f513a24ddcd2b891f" ns2:_="" ns3:_="">
    <xsd:import namespace="fa75e9d1-45da-4a2a-9964-396ebe24c187"/>
    <xsd:import namespace="e4c062a4-c69b-499f-84f4-74c24a2ae4c2"/>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Location"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AutoKeyPoints" minOccurs="0"/>
                <xsd:element ref="ns2:MediaServiceKeyPoint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a75e9d1-45da-4a2a-9964-396ebe24c18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Location" ma:index="12" nillable="true" ma:displayName="Location" ma:internalName="MediaServiceLocation"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e4c062a4-c69b-499f-84f4-74c24a2ae4c2" elementFormDefault="qualified">
    <xsd:import namespace="http://schemas.microsoft.com/office/2006/documentManagement/types"/>
    <xsd:import namespace="http://schemas.microsoft.com/office/infopath/2007/PartnerControls"/>
    <xsd:element name="SharedWithUsers" ma:index="16"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Delingsdetaljer"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holdstype"/>
        <xsd:element ref="dc:title" minOccurs="0" maxOccurs="1" ma:index="4" ma:displayName="Tit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1D789A7-CC38-4D85-8E57-05C60D3BBAC3}">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870c8f6d-aa3e-4c55-8678-e6f05f72e74a"/>
    <ds:schemaRef ds:uri="f5c3ef01-c1db-4dc5-9580-58fdd672648e"/>
    <ds:schemaRef ds:uri="http://purl.org/dc/elements/1.1/"/>
    <ds:schemaRef ds:uri="http://schemas.microsoft.com/office/2006/metadata/properties"/>
    <ds:schemaRef ds:uri="http://www.w3.org/XML/1998/namespace"/>
    <ds:schemaRef ds:uri="http://purl.org/dc/dcmitype/"/>
  </ds:schemaRefs>
</ds:datastoreItem>
</file>

<file path=customXml/itemProps2.xml><?xml version="1.0" encoding="utf-8"?>
<ds:datastoreItem xmlns:ds="http://schemas.openxmlformats.org/officeDocument/2006/customXml" ds:itemID="{5F01D4B5-1337-4E0B-991E-575CF1C4F3F1}">
  <ds:schemaRefs>
    <ds:schemaRef ds:uri="http://schemas.microsoft.com/sharepoint/v3/contenttype/forms"/>
  </ds:schemaRefs>
</ds:datastoreItem>
</file>

<file path=customXml/itemProps3.xml><?xml version="1.0" encoding="utf-8"?>
<ds:datastoreItem xmlns:ds="http://schemas.openxmlformats.org/officeDocument/2006/customXml" ds:itemID="{539EC594-DFAA-48D0-8541-6BDFAAEA1F73}"/>
</file>

<file path=docProps/app.xml><?xml version="1.0" encoding="utf-8"?>
<Properties xmlns="http://schemas.openxmlformats.org/officeDocument/2006/extended-properties" xmlns:vt="http://schemas.openxmlformats.org/officeDocument/2006/docPropsVTypes">
  <Template>HVL_ppt_mal</Template>
  <TotalTime>773</TotalTime>
  <Words>206</Words>
  <Application>Microsoft Office PowerPoint</Application>
  <PresentationFormat>Widescreen</PresentationFormat>
  <Paragraphs>47</Paragraphs>
  <Slides>6</Slides>
  <Notes>5</Notes>
  <HiddenSlides>0</HiddenSlides>
  <MMClips>0</MMClips>
  <ScaleCrop>false</ScaleCrop>
  <HeadingPairs>
    <vt:vector size="6" baseType="variant">
      <vt:variant>
        <vt:lpstr>Brukte skrifter</vt:lpstr>
      </vt:variant>
      <vt:variant>
        <vt:i4>4</vt:i4>
      </vt:variant>
      <vt:variant>
        <vt:lpstr>Tema</vt:lpstr>
      </vt:variant>
      <vt:variant>
        <vt:i4>1</vt:i4>
      </vt:variant>
      <vt:variant>
        <vt:lpstr>Lysbildetitler</vt:lpstr>
      </vt:variant>
      <vt:variant>
        <vt:i4>6</vt:i4>
      </vt:variant>
    </vt:vector>
  </HeadingPairs>
  <TitlesOfParts>
    <vt:vector size="11" baseType="lpstr">
      <vt:lpstr>.AppleSystemUIFont</vt:lpstr>
      <vt:lpstr>Arial</vt:lpstr>
      <vt:lpstr>Calibri</vt:lpstr>
      <vt:lpstr>Georgia</vt:lpstr>
      <vt:lpstr>HVL</vt:lpstr>
      <vt:lpstr>ÅRSRAPPORT 2021</vt:lpstr>
      <vt:lpstr>Personvernlovningen </vt:lpstr>
      <vt:lpstr>Personvernombudets rolle og oppgaver</vt:lpstr>
      <vt:lpstr>Behandlingsansvarlig virksomhet</vt:lpstr>
      <vt:lpstr>Viktigste punkter fra årsrapport 2021</vt:lpstr>
      <vt:lpstr>PowerPoint-presentasjon</vt:lpstr>
    </vt:vector>
  </TitlesOfParts>
  <Company>Hogskolen i Bergen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PowerPoint-presentasjon</dc:title>
  <dc:creator>Kamilla Hedvig Halvorsen Myklebust</dc:creator>
  <cp:lastModifiedBy>Trine Anikken Larsen</cp:lastModifiedBy>
  <cp:revision>25</cp:revision>
  <dcterms:created xsi:type="dcterms:W3CDTF">2016-11-30T08:20:17Z</dcterms:created>
  <dcterms:modified xsi:type="dcterms:W3CDTF">2022-03-09T08:32:30Z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0x0101008CAFFC4F78F58F4EA9E9CC2A19CF4398</vt:lpwstr>
  </property>
</Properties>
</file>