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89" r:id="rId2"/>
    <p:sldId id="269" r:id="rId3"/>
    <p:sldId id="290" r:id="rId4"/>
    <p:sldId id="291" r:id="rId5"/>
    <p:sldId id="292" r:id="rId6"/>
    <p:sldId id="282" r:id="rId7"/>
    <p:sldId id="285" r:id="rId8"/>
    <p:sldId id="28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1"/>
    <p:restoredTop sz="94680"/>
  </p:normalViewPr>
  <p:slideViewPr>
    <p:cSldViewPr snapToGrid="0" snapToObjects="1">
      <p:cViewPr varScale="1">
        <p:scale>
          <a:sx n="67" d="100"/>
          <a:sy n="67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08.03.2022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9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0" y="1523"/>
            <a:ext cx="4007626" cy="1774209"/>
          </a:xfrm>
          <a:prstGeom prst="rect">
            <a:avLst/>
          </a:prstGeom>
        </p:spPr>
      </p:pic>
      <p:sp>
        <p:nvSpPr>
          <p:cNvPr id="16" name="Tittel 15"/>
          <p:cNvSpPr>
            <a:spLocks noGrp="1"/>
          </p:cNvSpPr>
          <p:nvPr>
            <p:ph type="ctrTitle"/>
          </p:nvPr>
        </p:nvSpPr>
        <p:spPr>
          <a:xfrm>
            <a:off x="1619511" y="2109531"/>
            <a:ext cx="5040000" cy="1258529"/>
          </a:xfrm>
        </p:spPr>
        <p:txBody>
          <a:bodyPr>
            <a:normAutofit/>
          </a:bodyPr>
          <a:lstStyle/>
          <a:p>
            <a:r>
              <a:rPr lang="nb-NO" sz="3200" dirty="0"/>
              <a:t>Endelig budsjett 2022</a:t>
            </a:r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1619512" y="3540757"/>
            <a:ext cx="5040000" cy="1050462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Oppsummering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1619512" y="4920579"/>
            <a:ext cx="5040000" cy="908050"/>
          </a:xfrm>
        </p:spPr>
        <p:txBody>
          <a:bodyPr/>
          <a:lstStyle/>
          <a:p>
            <a:r>
              <a:rPr lang="nb-NO" dirty="0"/>
              <a:t>Helge Skugstad</a:t>
            </a:r>
          </a:p>
          <a:p>
            <a:r>
              <a:rPr lang="nb-NO" dirty="0"/>
              <a:t>Styremøte </a:t>
            </a:r>
          </a:p>
          <a:p>
            <a:r>
              <a:rPr lang="nb-NO" dirty="0"/>
              <a:t>9. mars 2022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41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Endelig budsjett 2022 – overordnet bilde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Avsetningene har øket – styrevedtatte planer for reduksjon 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KD har gitt UH-sektoren nytt regelverk – kun 5% av årlig bevilgning i ubunden avsetning – viktig med investeringsplan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Avsetningsnivå samlet sett på over 18%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Justeringer og nedtrekk i bevilgning saldert mot felles avsetninger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95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Fakultetene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Betydelig mer handlingsrom – mye av de frie avsetningene er koblet til fakultet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Vridning startet i 2020 – fakultetene øker ytterligere, fellesnivå minker kraftig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800" dirty="0"/>
              <a:t>Avsetninger må reduseres uten at varige kostnader øker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349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Årsdisponeringer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Fakultetene får overført ubrukte midler fra 2021 til 2022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Overskudd fra oppdragsvirksomheten i 2021 overføres til budsjett 2022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Ubrukte strategiske midler blir overført til  innsatsområder i 2022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Ubrukte midler knyttet til igangsatte prosjekter (campustiltak) blir overført til 2022</a:t>
            </a:r>
          </a:p>
          <a:p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11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Politiske signaler og føringer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Ny finansieringsmodell på høring til våren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Desentralisert utdanning og livslang læring 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Flercampusinstitusjoner 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Noe mer økonomisk detaljstyring – nedtrekk for konsulentbruk og reiser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5 % avsetning – strammere budsjetter i sektoren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1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Avsetningsnivået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Bindinger på institusjonsnivå – lite frie midler igjen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Må legges opp til fornuftige og balanserte investeringsplaner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Styrets vedtatte plan kan revideres – er større enn det som er rapportert</a:t>
            </a:r>
          </a:p>
          <a:p>
            <a:pPr marL="0" indent="0">
              <a:buNone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Mål om å holde en samlet fri avsetning på 5% - buffer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sz="2400" dirty="0"/>
              <a:t>Øremerkede midler er en utfordring – inngår i frie midler</a:t>
            </a:r>
          </a:p>
          <a:p>
            <a:pPr>
              <a:buFont typeface="Wingdings" panose="05000000000000000000" pitchFamily="2" charset="2"/>
              <a:buChar char="ü"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040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 – budsjettprosess for 2023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Gjennomgang av økonomimodell og –styring – rutiner fordeling av budsjett, kostnader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Nettobudsjettert virksomhet – ramme gitt for året den gjelder – drift og investeringer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Revidere investeringsplan, lage tydeligere rutiner for kostnadsdeling mellom fakultet og fellesnivå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Beholde 5% som frie midler – både fakultet og sentralt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Avsetninger kan ikke brukes til å øke stillinger – faste kostnader vil på sikt øke mer enn inntekter 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Mer målrettet plan for gevinstrealisering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Arbeid med studieportefølje er svært viktig for økonomisk bærekraft på sikt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747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5533516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AFDFE3-1098-4C64-A8FF-1C714B5D43F4}"/>
</file>

<file path=customXml/itemProps2.xml><?xml version="1.0" encoding="utf-8"?>
<ds:datastoreItem xmlns:ds="http://schemas.openxmlformats.org/officeDocument/2006/customXml" ds:itemID="{538D6FDC-E05B-4A6D-995D-AF8B3BFB1B64}"/>
</file>

<file path=customXml/itemProps3.xml><?xml version="1.0" encoding="utf-8"?>
<ds:datastoreItem xmlns:ds="http://schemas.openxmlformats.org/officeDocument/2006/customXml" ds:itemID="{18983975-405B-4678-9C2D-3E5A7A0018D0}"/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1284</TotalTime>
  <Words>319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.AppleSystemUIFont</vt:lpstr>
      <vt:lpstr>Arial</vt:lpstr>
      <vt:lpstr>Calibri</vt:lpstr>
      <vt:lpstr>Georgia</vt:lpstr>
      <vt:lpstr>Wingdings</vt:lpstr>
      <vt:lpstr>HVL</vt:lpstr>
      <vt:lpstr>Endelig budsjett 2022</vt:lpstr>
      <vt:lpstr>Endelig budsjett 2022 – overordnet bilde</vt:lpstr>
      <vt:lpstr>Fakultetene</vt:lpstr>
      <vt:lpstr>Årsdisponeringer</vt:lpstr>
      <vt:lpstr>Politiske signaler og føringer</vt:lpstr>
      <vt:lpstr>Avsetningsnivået</vt:lpstr>
      <vt:lpstr>Veien videre – budsjettprosess for 2023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Helge Skugstad</cp:lastModifiedBy>
  <cp:revision>78</cp:revision>
  <dcterms:created xsi:type="dcterms:W3CDTF">2016-11-30T08:20:17Z</dcterms:created>
  <dcterms:modified xsi:type="dcterms:W3CDTF">2022-03-08T16:54:29Z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0x0101008CAFFC4F78F58F4EA9E9CC2A19CF4398</vt:lpwstr>
  </property>
</Properties>
</file>