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2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41.jpg" ContentType="image/jpg"/>
  <Override PartName="/ppt/theme/theme1.xml" ContentType="application/vnd.openxmlformats-officedocument.theme+xml"/>
  <Override PartName="/ppt/media/image42.jpg" ContentType="image/jpg"/>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43.jpg" ContentType="image/jpg"/>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5.xml" ContentType="application/vnd.openxmlformats-officedocument.theme+xml"/>
  <Override PartName="/ppt/media/image10.jpg" ContentType="image/jpg"/>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0" r:id="rId3"/>
    <p:sldMasterId id="2147483703" r:id="rId4"/>
  </p:sldMasterIdLst>
  <p:notesMasterIdLst>
    <p:notesMasterId r:id="rId32"/>
  </p:notesMasterIdLst>
  <p:sldIdLst>
    <p:sldId id="335" r:id="rId5"/>
    <p:sldId id="461" r:id="rId6"/>
    <p:sldId id="261" r:id="rId7"/>
    <p:sldId id="264" r:id="rId8"/>
    <p:sldId id="267" r:id="rId9"/>
    <p:sldId id="273" r:id="rId10"/>
    <p:sldId id="256" r:id="rId11"/>
    <p:sldId id="268" r:id="rId12"/>
    <p:sldId id="265" r:id="rId13"/>
    <p:sldId id="262" r:id="rId14"/>
    <p:sldId id="269" r:id="rId15"/>
    <p:sldId id="347" r:id="rId16"/>
    <p:sldId id="270" r:id="rId17"/>
    <p:sldId id="272" r:id="rId18"/>
    <p:sldId id="334" r:id="rId19"/>
    <p:sldId id="277" r:id="rId20"/>
    <p:sldId id="278" r:id="rId21"/>
    <p:sldId id="271" r:id="rId22"/>
    <p:sldId id="283" r:id="rId23"/>
    <p:sldId id="266" r:id="rId24"/>
    <p:sldId id="339" r:id="rId25"/>
    <p:sldId id="340" r:id="rId26"/>
    <p:sldId id="345" r:id="rId27"/>
    <p:sldId id="343" r:id="rId28"/>
    <p:sldId id="288" r:id="rId29"/>
    <p:sldId id="332" r:id="rId30"/>
    <p:sldId id="285" r:id="rId31"/>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52B26-28F2-4070-BAA1-A98B1E22119E}" v="41" dt="2023-01-10T14:13:17.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3557" autoAdjust="0"/>
  </p:normalViewPr>
  <p:slideViewPr>
    <p:cSldViewPr snapToGrid="0">
      <p:cViewPr varScale="1">
        <p:scale>
          <a:sx n="100" d="100"/>
          <a:sy n="100" d="100"/>
        </p:scale>
        <p:origin x="9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5E88B-ACE6-40B6-87FD-7145E65324B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57BC1E22-5352-4477-8338-9D9A53BBD5DC}">
      <dgm:prSet/>
      <dgm:spPr/>
      <dgm:t>
        <a:bodyPr/>
        <a:lstStyle/>
        <a:p>
          <a:pPr>
            <a:lnSpc>
              <a:spcPct val="100000"/>
            </a:lnSpc>
          </a:pPr>
          <a:r>
            <a:rPr lang="en-US"/>
            <a:t>Researchers, </a:t>
          </a:r>
        </a:p>
      </dgm:t>
    </dgm:pt>
    <dgm:pt modelId="{B9AE2370-133C-4244-A516-CF06A829AF1A}" type="parTrans" cxnId="{EC787125-6304-4A64-9E6C-782F1814C5D5}">
      <dgm:prSet/>
      <dgm:spPr/>
      <dgm:t>
        <a:bodyPr/>
        <a:lstStyle/>
        <a:p>
          <a:endParaRPr lang="en-US"/>
        </a:p>
      </dgm:t>
    </dgm:pt>
    <dgm:pt modelId="{FA860E51-7610-472A-AA92-B29A356D8843}" type="sibTrans" cxnId="{EC787125-6304-4A64-9E6C-782F1814C5D5}">
      <dgm:prSet/>
      <dgm:spPr/>
      <dgm:t>
        <a:bodyPr/>
        <a:lstStyle/>
        <a:p>
          <a:pPr>
            <a:lnSpc>
              <a:spcPct val="100000"/>
            </a:lnSpc>
          </a:pPr>
          <a:endParaRPr lang="en-US"/>
        </a:p>
      </dgm:t>
    </dgm:pt>
    <dgm:pt modelId="{76CE22D5-788E-4B6C-9D98-79439AF89F05}">
      <dgm:prSet/>
      <dgm:spPr/>
      <dgm:t>
        <a:bodyPr/>
        <a:lstStyle/>
        <a:p>
          <a:pPr>
            <a:lnSpc>
              <a:spcPct val="100000"/>
            </a:lnSpc>
          </a:pPr>
          <a:r>
            <a:rPr lang="en-US"/>
            <a:t>Universities and  research organisations,</a:t>
          </a:r>
        </a:p>
      </dgm:t>
    </dgm:pt>
    <dgm:pt modelId="{3AEB6064-1509-47F9-9CB4-CD567B690905}" type="parTrans" cxnId="{EF677CAC-F78D-40CE-8CA5-AC263666B16B}">
      <dgm:prSet/>
      <dgm:spPr/>
      <dgm:t>
        <a:bodyPr/>
        <a:lstStyle/>
        <a:p>
          <a:endParaRPr lang="en-US"/>
        </a:p>
      </dgm:t>
    </dgm:pt>
    <dgm:pt modelId="{6FE278EB-5854-403C-ACD5-430A58DF66AB}" type="sibTrans" cxnId="{EF677CAC-F78D-40CE-8CA5-AC263666B16B}">
      <dgm:prSet/>
      <dgm:spPr/>
      <dgm:t>
        <a:bodyPr/>
        <a:lstStyle/>
        <a:p>
          <a:pPr>
            <a:lnSpc>
              <a:spcPct val="100000"/>
            </a:lnSpc>
          </a:pPr>
          <a:endParaRPr lang="en-US"/>
        </a:p>
      </dgm:t>
    </dgm:pt>
    <dgm:pt modelId="{767A293A-F240-4A4A-9DA0-D33EDB176D8E}">
      <dgm:prSet/>
      <dgm:spPr/>
      <dgm:t>
        <a:bodyPr/>
        <a:lstStyle/>
        <a:p>
          <a:pPr>
            <a:lnSpc>
              <a:spcPct val="100000"/>
            </a:lnSpc>
          </a:pPr>
          <a:r>
            <a:rPr lang="en-US"/>
            <a:t>General Public, </a:t>
          </a:r>
        </a:p>
      </dgm:t>
    </dgm:pt>
    <dgm:pt modelId="{379D3CF5-7DF7-47D2-B6F9-F20DAAE8683F}" type="parTrans" cxnId="{2006181F-19C6-4305-8C30-ED81C24B8A43}">
      <dgm:prSet/>
      <dgm:spPr/>
      <dgm:t>
        <a:bodyPr/>
        <a:lstStyle/>
        <a:p>
          <a:endParaRPr lang="en-US"/>
        </a:p>
      </dgm:t>
    </dgm:pt>
    <dgm:pt modelId="{E3BDFAF1-1B72-4F33-A2D2-14F75D99E389}" type="sibTrans" cxnId="{2006181F-19C6-4305-8C30-ED81C24B8A43}">
      <dgm:prSet/>
      <dgm:spPr/>
      <dgm:t>
        <a:bodyPr/>
        <a:lstStyle/>
        <a:p>
          <a:pPr>
            <a:lnSpc>
              <a:spcPct val="100000"/>
            </a:lnSpc>
          </a:pPr>
          <a:endParaRPr lang="en-US"/>
        </a:p>
      </dgm:t>
    </dgm:pt>
    <dgm:pt modelId="{8CB56A26-DED7-4796-AEB9-0789A4E475AF}">
      <dgm:prSet/>
      <dgm:spPr/>
      <dgm:t>
        <a:bodyPr/>
        <a:lstStyle/>
        <a:p>
          <a:pPr>
            <a:lnSpc>
              <a:spcPct val="100000"/>
            </a:lnSpc>
          </a:pPr>
          <a:r>
            <a:rPr lang="en-US"/>
            <a:t>Industry, </a:t>
          </a:r>
        </a:p>
      </dgm:t>
    </dgm:pt>
    <dgm:pt modelId="{CA53435D-E753-43AF-9C34-E191194C1E22}" type="parTrans" cxnId="{1A4211F4-5533-443B-8AF8-C97A56A34D4A}">
      <dgm:prSet/>
      <dgm:spPr/>
      <dgm:t>
        <a:bodyPr/>
        <a:lstStyle/>
        <a:p>
          <a:endParaRPr lang="en-US"/>
        </a:p>
      </dgm:t>
    </dgm:pt>
    <dgm:pt modelId="{82A15AF9-C9DD-46DD-86F0-36532590CEDA}" type="sibTrans" cxnId="{1A4211F4-5533-443B-8AF8-C97A56A34D4A}">
      <dgm:prSet/>
      <dgm:spPr/>
      <dgm:t>
        <a:bodyPr/>
        <a:lstStyle/>
        <a:p>
          <a:pPr>
            <a:lnSpc>
              <a:spcPct val="100000"/>
            </a:lnSpc>
          </a:pPr>
          <a:endParaRPr lang="en-US"/>
        </a:p>
      </dgm:t>
    </dgm:pt>
    <dgm:pt modelId="{4E4E9485-9689-409C-9F9D-A317F7ED1C68}">
      <dgm:prSet/>
      <dgm:spPr/>
      <dgm:t>
        <a:bodyPr/>
        <a:lstStyle/>
        <a:p>
          <a:pPr>
            <a:lnSpc>
              <a:spcPct val="100000"/>
            </a:lnSpc>
          </a:pPr>
          <a:r>
            <a:rPr lang="en-US"/>
            <a:t>SMEs, </a:t>
          </a:r>
        </a:p>
      </dgm:t>
    </dgm:pt>
    <dgm:pt modelId="{4AB1BFE1-0D7D-4EDB-A6A1-EBF2EA6474FE}" type="parTrans" cxnId="{A970042E-0433-4CF8-8733-6A12828519E6}">
      <dgm:prSet/>
      <dgm:spPr/>
      <dgm:t>
        <a:bodyPr/>
        <a:lstStyle/>
        <a:p>
          <a:endParaRPr lang="en-US"/>
        </a:p>
      </dgm:t>
    </dgm:pt>
    <dgm:pt modelId="{D492209E-94AE-430F-A9AC-518FFFDD3C93}" type="sibTrans" cxnId="{A970042E-0433-4CF8-8733-6A12828519E6}">
      <dgm:prSet/>
      <dgm:spPr/>
      <dgm:t>
        <a:bodyPr/>
        <a:lstStyle/>
        <a:p>
          <a:pPr>
            <a:lnSpc>
              <a:spcPct val="100000"/>
            </a:lnSpc>
          </a:pPr>
          <a:endParaRPr lang="en-US"/>
        </a:p>
      </dgm:t>
    </dgm:pt>
    <dgm:pt modelId="{53CE7591-9561-4B59-A7E8-7D25A255EFC7}">
      <dgm:prSet/>
      <dgm:spPr/>
      <dgm:t>
        <a:bodyPr/>
        <a:lstStyle/>
        <a:p>
          <a:pPr>
            <a:lnSpc>
              <a:spcPct val="100000"/>
            </a:lnSpc>
          </a:pPr>
          <a:r>
            <a:rPr lang="en-US"/>
            <a:t>media, </a:t>
          </a:r>
        </a:p>
      </dgm:t>
    </dgm:pt>
    <dgm:pt modelId="{F6E8D580-A1DC-4122-B394-9F83DF6AC900}" type="parTrans" cxnId="{CBB50CEB-0EFE-4729-A1FA-C78B8EAADCD6}">
      <dgm:prSet/>
      <dgm:spPr/>
      <dgm:t>
        <a:bodyPr/>
        <a:lstStyle/>
        <a:p>
          <a:endParaRPr lang="en-US"/>
        </a:p>
      </dgm:t>
    </dgm:pt>
    <dgm:pt modelId="{83613F9A-0C25-44DF-9F93-9376CF98DE8B}" type="sibTrans" cxnId="{CBB50CEB-0EFE-4729-A1FA-C78B8EAADCD6}">
      <dgm:prSet/>
      <dgm:spPr/>
      <dgm:t>
        <a:bodyPr/>
        <a:lstStyle/>
        <a:p>
          <a:pPr>
            <a:lnSpc>
              <a:spcPct val="100000"/>
            </a:lnSpc>
          </a:pPr>
          <a:endParaRPr lang="en-US"/>
        </a:p>
      </dgm:t>
    </dgm:pt>
    <dgm:pt modelId="{6C1378A8-88FE-4FC3-A81F-79DB03B042AA}">
      <dgm:prSet/>
      <dgm:spPr/>
      <dgm:t>
        <a:bodyPr/>
        <a:lstStyle/>
        <a:p>
          <a:pPr>
            <a:lnSpc>
              <a:spcPct val="100000"/>
            </a:lnSpc>
          </a:pPr>
          <a:r>
            <a:rPr lang="en-US"/>
            <a:t>policy and makers decision-makers </a:t>
          </a:r>
        </a:p>
      </dgm:t>
    </dgm:pt>
    <dgm:pt modelId="{9F05CA39-FE06-4EBA-8214-FD1C7818AFD0}" type="parTrans" cxnId="{A9F56842-A4F3-498E-8D08-F124413EE235}">
      <dgm:prSet/>
      <dgm:spPr/>
      <dgm:t>
        <a:bodyPr/>
        <a:lstStyle/>
        <a:p>
          <a:endParaRPr lang="en-US"/>
        </a:p>
      </dgm:t>
    </dgm:pt>
    <dgm:pt modelId="{E06D088A-89D1-420D-9793-0BB650543DFE}" type="sibTrans" cxnId="{A9F56842-A4F3-498E-8D08-F124413EE235}">
      <dgm:prSet/>
      <dgm:spPr/>
      <dgm:t>
        <a:bodyPr/>
        <a:lstStyle/>
        <a:p>
          <a:endParaRPr lang="en-US"/>
        </a:p>
      </dgm:t>
    </dgm:pt>
    <dgm:pt modelId="{A1F18F57-1DAB-4224-8A55-876A4247C9A8}" type="pres">
      <dgm:prSet presAssocID="{0F35E88B-ACE6-40B6-87FD-7145E65324B8}" presName="root" presStyleCnt="0">
        <dgm:presLayoutVars>
          <dgm:dir/>
          <dgm:resizeHandles val="exact"/>
        </dgm:presLayoutVars>
      </dgm:prSet>
      <dgm:spPr/>
    </dgm:pt>
    <dgm:pt modelId="{2CBC49C5-1805-4A31-B671-ABD7B668C797}" type="pres">
      <dgm:prSet presAssocID="{0F35E88B-ACE6-40B6-87FD-7145E65324B8}" presName="container" presStyleCnt="0">
        <dgm:presLayoutVars>
          <dgm:dir/>
          <dgm:resizeHandles val="exact"/>
        </dgm:presLayoutVars>
      </dgm:prSet>
      <dgm:spPr/>
    </dgm:pt>
    <dgm:pt modelId="{EFABF26B-BA50-4B78-8C58-CBC5CF517A50}" type="pres">
      <dgm:prSet presAssocID="{57BC1E22-5352-4477-8338-9D9A53BBD5DC}" presName="compNode" presStyleCnt="0"/>
      <dgm:spPr/>
    </dgm:pt>
    <dgm:pt modelId="{13E2A474-5748-4E65-8F9A-33EE89A1CE2D}" type="pres">
      <dgm:prSet presAssocID="{57BC1E22-5352-4477-8338-9D9A53BBD5DC}" presName="iconBgRect" presStyleLbl="bgShp" presStyleIdx="0" presStyleCnt="7"/>
      <dgm:spPr/>
    </dgm:pt>
    <dgm:pt modelId="{FE4F2437-1858-4985-A920-0E8068FEAC3C}" type="pres">
      <dgm:prSet presAssocID="{57BC1E22-5352-4477-8338-9D9A53BBD5D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kroskop"/>
        </a:ext>
      </dgm:extLst>
    </dgm:pt>
    <dgm:pt modelId="{3528AF20-16AD-4644-894B-78CF6625D7AB}" type="pres">
      <dgm:prSet presAssocID="{57BC1E22-5352-4477-8338-9D9A53BBD5DC}" presName="spaceRect" presStyleCnt="0"/>
      <dgm:spPr/>
    </dgm:pt>
    <dgm:pt modelId="{8C4B65E9-4792-4FF0-BBAE-36348C900A27}" type="pres">
      <dgm:prSet presAssocID="{57BC1E22-5352-4477-8338-9D9A53BBD5DC}" presName="textRect" presStyleLbl="revTx" presStyleIdx="0" presStyleCnt="7">
        <dgm:presLayoutVars>
          <dgm:chMax val="1"/>
          <dgm:chPref val="1"/>
        </dgm:presLayoutVars>
      </dgm:prSet>
      <dgm:spPr/>
    </dgm:pt>
    <dgm:pt modelId="{51690FE1-61B8-4307-8ABC-FF7C3D28EF9E}" type="pres">
      <dgm:prSet presAssocID="{FA860E51-7610-472A-AA92-B29A356D8843}" presName="sibTrans" presStyleLbl="sibTrans2D1" presStyleIdx="0" presStyleCnt="0"/>
      <dgm:spPr/>
    </dgm:pt>
    <dgm:pt modelId="{41AEE647-8E27-4D60-BECB-2C63E40B3883}" type="pres">
      <dgm:prSet presAssocID="{76CE22D5-788E-4B6C-9D98-79439AF89F05}" presName="compNode" presStyleCnt="0"/>
      <dgm:spPr/>
    </dgm:pt>
    <dgm:pt modelId="{4256A319-EAE9-4D06-A1E6-47A8038B836B}" type="pres">
      <dgm:prSet presAssocID="{76CE22D5-788E-4B6C-9D98-79439AF89F05}" presName="iconBgRect" presStyleLbl="bgShp" presStyleIdx="1" presStyleCnt="7"/>
      <dgm:spPr/>
    </dgm:pt>
    <dgm:pt modelId="{4C722902-5740-4681-98D9-0E023627D594}" type="pres">
      <dgm:prSet presAssocID="{76CE22D5-788E-4B6C-9D98-79439AF89F0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olebygning"/>
        </a:ext>
      </dgm:extLst>
    </dgm:pt>
    <dgm:pt modelId="{52738E66-B556-4152-B75C-6E4222989AB5}" type="pres">
      <dgm:prSet presAssocID="{76CE22D5-788E-4B6C-9D98-79439AF89F05}" presName="spaceRect" presStyleCnt="0"/>
      <dgm:spPr/>
    </dgm:pt>
    <dgm:pt modelId="{91E5E1FD-52EE-4F5C-A62B-A37557CC6B12}" type="pres">
      <dgm:prSet presAssocID="{76CE22D5-788E-4B6C-9D98-79439AF89F05}" presName="textRect" presStyleLbl="revTx" presStyleIdx="1" presStyleCnt="7">
        <dgm:presLayoutVars>
          <dgm:chMax val="1"/>
          <dgm:chPref val="1"/>
        </dgm:presLayoutVars>
      </dgm:prSet>
      <dgm:spPr/>
    </dgm:pt>
    <dgm:pt modelId="{B1F8774A-FEA2-4757-A50B-F763141523AD}" type="pres">
      <dgm:prSet presAssocID="{6FE278EB-5854-403C-ACD5-430A58DF66AB}" presName="sibTrans" presStyleLbl="sibTrans2D1" presStyleIdx="0" presStyleCnt="0"/>
      <dgm:spPr/>
    </dgm:pt>
    <dgm:pt modelId="{417FADCE-59CE-42F0-BA7B-4B5CA852DDAD}" type="pres">
      <dgm:prSet presAssocID="{767A293A-F240-4A4A-9DA0-D33EDB176D8E}" presName="compNode" presStyleCnt="0"/>
      <dgm:spPr/>
    </dgm:pt>
    <dgm:pt modelId="{0DDB3E26-3AD4-4978-AE03-C67CA214EDD7}" type="pres">
      <dgm:prSet presAssocID="{767A293A-F240-4A4A-9DA0-D33EDB176D8E}" presName="iconBgRect" presStyleLbl="bgShp" presStyleIdx="2" presStyleCnt="7"/>
      <dgm:spPr/>
    </dgm:pt>
    <dgm:pt modelId="{5D38240E-B4EF-43E1-8DC2-6E80D4FF5EB0}" type="pres">
      <dgm:prSet presAssocID="{767A293A-F240-4A4A-9DA0-D33EDB176D8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50EF1271-2643-4D43-850E-590079A97491}" type="pres">
      <dgm:prSet presAssocID="{767A293A-F240-4A4A-9DA0-D33EDB176D8E}" presName="spaceRect" presStyleCnt="0"/>
      <dgm:spPr/>
    </dgm:pt>
    <dgm:pt modelId="{45DE4A8B-EFC8-42E5-9D9C-3917B528EA83}" type="pres">
      <dgm:prSet presAssocID="{767A293A-F240-4A4A-9DA0-D33EDB176D8E}" presName="textRect" presStyleLbl="revTx" presStyleIdx="2" presStyleCnt="7">
        <dgm:presLayoutVars>
          <dgm:chMax val="1"/>
          <dgm:chPref val="1"/>
        </dgm:presLayoutVars>
      </dgm:prSet>
      <dgm:spPr/>
    </dgm:pt>
    <dgm:pt modelId="{998A9210-ADA1-4A6F-9B5E-064401215A3E}" type="pres">
      <dgm:prSet presAssocID="{E3BDFAF1-1B72-4F33-A2D2-14F75D99E389}" presName="sibTrans" presStyleLbl="sibTrans2D1" presStyleIdx="0" presStyleCnt="0"/>
      <dgm:spPr/>
    </dgm:pt>
    <dgm:pt modelId="{291502F3-F096-449A-B548-A89D81739B72}" type="pres">
      <dgm:prSet presAssocID="{8CB56A26-DED7-4796-AEB9-0789A4E475AF}" presName="compNode" presStyleCnt="0"/>
      <dgm:spPr/>
    </dgm:pt>
    <dgm:pt modelId="{2817FAC5-5636-42F7-9E9E-71826BD6F9B9}" type="pres">
      <dgm:prSet presAssocID="{8CB56A26-DED7-4796-AEB9-0789A4E475AF}" presName="iconBgRect" presStyleLbl="bgShp" presStyleIdx="3" presStyleCnt="7"/>
      <dgm:spPr/>
    </dgm:pt>
    <dgm:pt modelId="{C266D530-15EE-4A1D-8752-E9D703EBD5A3}" type="pres">
      <dgm:prSet presAssocID="{8CB56A26-DED7-4796-AEB9-0789A4E475A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brikk"/>
        </a:ext>
      </dgm:extLst>
    </dgm:pt>
    <dgm:pt modelId="{C1AA37B6-B493-48F5-90E2-59C0C73234CF}" type="pres">
      <dgm:prSet presAssocID="{8CB56A26-DED7-4796-AEB9-0789A4E475AF}" presName="spaceRect" presStyleCnt="0"/>
      <dgm:spPr/>
    </dgm:pt>
    <dgm:pt modelId="{C416B1C1-EED4-467F-A4FA-CAB5C1C91BA6}" type="pres">
      <dgm:prSet presAssocID="{8CB56A26-DED7-4796-AEB9-0789A4E475AF}" presName="textRect" presStyleLbl="revTx" presStyleIdx="3" presStyleCnt="7">
        <dgm:presLayoutVars>
          <dgm:chMax val="1"/>
          <dgm:chPref val="1"/>
        </dgm:presLayoutVars>
      </dgm:prSet>
      <dgm:spPr/>
    </dgm:pt>
    <dgm:pt modelId="{D891A4EC-1B40-4ABE-9F16-8A2A1DCFC07E}" type="pres">
      <dgm:prSet presAssocID="{82A15AF9-C9DD-46DD-86F0-36532590CEDA}" presName="sibTrans" presStyleLbl="sibTrans2D1" presStyleIdx="0" presStyleCnt="0"/>
      <dgm:spPr/>
    </dgm:pt>
    <dgm:pt modelId="{D0436E19-672B-4990-BCD6-CDC34074BA74}" type="pres">
      <dgm:prSet presAssocID="{4E4E9485-9689-409C-9F9D-A317F7ED1C68}" presName="compNode" presStyleCnt="0"/>
      <dgm:spPr/>
    </dgm:pt>
    <dgm:pt modelId="{9FEFC50A-14B7-41D2-9924-C7943FAF801E}" type="pres">
      <dgm:prSet presAssocID="{4E4E9485-9689-409C-9F9D-A317F7ED1C68}" presName="iconBgRect" presStyleLbl="bgShp" presStyleIdx="4" presStyleCnt="7"/>
      <dgm:spPr/>
    </dgm:pt>
    <dgm:pt modelId="{769B3DC1-E03A-48A2-B2ED-53F7627EC573}" type="pres">
      <dgm:prSet presAssocID="{4E4E9485-9689-409C-9F9D-A317F7ED1C6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ning Tools"/>
        </a:ext>
      </dgm:extLst>
    </dgm:pt>
    <dgm:pt modelId="{1841291A-868C-4E0A-946A-AC45605B167D}" type="pres">
      <dgm:prSet presAssocID="{4E4E9485-9689-409C-9F9D-A317F7ED1C68}" presName="spaceRect" presStyleCnt="0"/>
      <dgm:spPr/>
    </dgm:pt>
    <dgm:pt modelId="{D6E4F94B-AE6E-44F9-AFB1-1498035CF636}" type="pres">
      <dgm:prSet presAssocID="{4E4E9485-9689-409C-9F9D-A317F7ED1C68}" presName="textRect" presStyleLbl="revTx" presStyleIdx="4" presStyleCnt="7">
        <dgm:presLayoutVars>
          <dgm:chMax val="1"/>
          <dgm:chPref val="1"/>
        </dgm:presLayoutVars>
      </dgm:prSet>
      <dgm:spPr/>
    </dgm:pt>
    <dgm:pt modelId="{C30D446C-C28A-497D-B841-5619720EB3E9}" type="pres">
      <dgm:prSet presAssocID="{D492209E-94AE-430F-A9AC-518FFFDD3C93}" presName="sibTrans" presStyleLbl="sibTrans2D1" presStyleIdx="0" presStyleCnt="0"/>
      <dgm:spPr/>
    </dgm:pt>
    <dgm:pt modelId="{760B5635-56BD-4974-914E-99043623683A}" type="pres">
      <dgm:prSet presAssocID="{53CE7591-9561-4B59-A7E8-7D25A255EFC7}" presName="compNode" presStyleCnt="0"/>
      <dgm:spPr/>
    </dgm:pt>
    <dgm:pt modelId="{5D3522F9-E5A4-4868-A4BC-1BEF86690414}" type="pres">
      <dgm:prSet presAssocID="{53CE7591-9561-4B59-A7E8-7D25A255EFC7}" presName="iconBgRect" presStyleLbl="bgShp" presStyleIdx="5" presStyleCnt="7"/>
      <dgm:spPr/>
    </dgm:pt>
    <dgm:pt modelId="{6EFF01E8-F441-4B29-A722-74D25AF9EAF9}" type="pres">
      <dgm:prSet presAssocID="{53CE7591-9561-4B59-A7E8-7D25A255EFC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ill av"/>
        </a:ext>
      </dgm:extLst>
    </dgm:pt>
    <dgm:pt modelId="{5D01FDBA-A382-4F9A-BED6-94C4200BC040}" type="pres">
      <dgm:prSet presAssocID="{53CE7591-9561-4B59-A7E8-7D25A255EFC7}" presName="spaceRect" presStyleCnt="0"/>
      <dgm:spPr/>
    </dgm:pt>
    <dgm:pt modelId="{52200EEA-9935-41BF-AD62-9F8D09A9E114}" type="pres">
      <dgm:prSet presAssocID="{53CE7591-9561-4B59-A7E8-7D25A255EFC7}" presName="textRect" presStyleLbl="revTx" presStyleIdx="5" presStyleCnt="7">
        <dgm:presLayoutVars>
          <dgm:chMax val="1"/>
          <dgm:chPref val="1"/>
        </dgm:presLayoutVars>
      </dgm:prSet>
      <dgm:spPr/>
    </dgm:pt>
    <dgm:pt modelId="{E8D31A2C-2C6F-4BDD-8545-647A08E8F00E}" type="pres">
      <dgm:prSet presAssocID="{83613F9A-0C25-44DF-9F93-9376CF98DE8B}" presName="sibTrans" presStyleLbl="sibTrans2D1" presStyleIdx="0" presStyleCnt="0"/>
      <dgm:spPr/>
    </dgm:pt>
    <dgm:pt modelId="{943F7577-49F9-4492-AAF1-EB8A5B737FC9}" type="pres">
      <dgm:prSet presAssocID="{6C1378A8-88FE-4FC3-A81F-79DB03B042AA}" presName="compNode" presStyleCnt="0"/>
      <dgm:spPr/>
    </dgm:pt>
    <dgm:pt modelId="{058FC2BA-AB4E-4605-8DCD-DCF5E3BB5023}" type="pres">
      <dgm:prSet presAssocID="{6C1378A8-88FE-4FC3-A81F-79DB03B042AA}" presName="iconBgRect" presStyleLbl="bgShp" presStyleIdx="6" presStyleCnt="7"/>
      <dgm:spPr/>
    </dgm:pt>
    <dgm:pt modelId="{6757BEB8-36C6-456F-9F35-B5CAB83CA53A}" type="pres">
      <dgm:prSet presAssocID="{6C1378A8-88FE-4FC3-A81F-79DB03B042A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Klubbe"/>
        </a:ext>
      </dgm:extLst>
    </dgm:pt>
    <dgm:pt modelId="{C11D88AB-626E-43EE-BB6D-73ABE9F8B319}" type="pres">
      <dgm:prSet presAssocID="{6C1378A8-88FE-4FC3-A81F-79DB03B042AA}" presName="spaceRect" presStyleCnt="0"/>
      <dgm:spPr/>
    </dgm:pt>
    <dgm:pt modelId="{6F6EC86A-4F0F-4C8A-9712-89717A8E479D}" type="pres">
      <dgm:prSet presAssocID="{6C1378A8-88FE-4FC3-A81F-79DB03B042AA}" presName="textRect" presStyleLbl="revTx" presStyleIdx="6" presStyleCnt="7">
        <dgm:presLayoutVars>
          <dgm:chMax val="1"/>
          <dgm:chPref val="1"/>
        </dgm:presLayoutVars>
      </dgm:prSet>
      <dgm:spPr/>
    </dgm:pt>
  </dgm:ptLst>
  <dgm:cxnLst>
    <dgm:cxn modelId="{2006181F-19C6-4305-8C30-ED81C24B8A43}" srcId="{0F35E88B-ACE6-40B6-87FD-7145E65324B8}" destId="{767A293A-F240-4A4A-9DA0-D33EDB176D8E}" srcOrd="2" destOrd="0" parTransId="{379D3CF5-7DF7-47D2-B6F9-F20DAAE8683F}" sibTransId="{E3BDFAF1-1B72-4F33-A2D2-14F75D99E389}"/>
    <dgm:cxn modelId="{EC787125-6304-4A64-9E6C-782F1814C5D5}" srcId="{0F35E88B-ACE6-40B6-87FD-7145E65324B8}" destId="{57BC1E22-5352-4477-8338-9D9A53BBD5DC}" srcOrd="0" destOrd="0" parTransId="{B9AE2370-133C-4244-A516-CF06A829AF1A}" sibTransId="{FA860E51-7610-472A-AA92-B29A356D8843}"/>
    <dgm:cxn modelId="{2079E725-7B26-423C-AD56-73B2F3581ED1}" type="presOf" srcId="{FA860E51-7610-472A-AA92-B29A356D8843}" destId="{51690FE1-61B8-4307-8ABC-FF7C3D28EF9E}" srcOrd="0" destOrd="0" presId="urn:microsoft.com/office/officeart/2018/2/layout/IconCircleList"/>
    <dgm:cxn modelId="{A970042E-0433-4CF8-8733-6A12828519E6}" srcId="{0F35E88B-ACE6-40B6-87FD-7145E65324B8}" destId="{4E4E9485-9689-409C-9F9D-A317F7ED1C68}" srcOrd="4" destOrd="0" parTransId="{4AB1BFE1-0D7D-4EDB-A6A1-EBF2EA6474FE}" sibTransId="{D492209E-94AE-430F-A9AC-518FFFDD3C93}"/>
    <dgm:cxn modelId="{A9F56842-A4F3-498E-8D08-F124413EE235}" srcId="{0F35E88B-ACE6-40B6-87FD-7145E65324B8}" destId="{6C1378A8-88FE-4FC3-A81F-79DB03B042AA}" srcOrd="6" destOrd="0" parTransId="{9F05CA39-FE06-4EBA-8214-FD1C7818AFD0}" sibTransId="{E06D088A-89D1-420D-9793-0BB650543DFE}"/>
    <dgm:cxn modelId="{B97DE86A-AFC4-4718-9CA6-FE79288385EC}" type="presOf" srcId="{767A293A-F240-4A4A-9DA0-D33EDB176D8E}" destId="{45DE4A8B-EFC8-42E5-9D9C-3917B528EA83}" srcOrd="0" destOrd="0" presId="urn:microsoft.com/office/officeart/2018/2/layout/IconCircleList"/>
    <dgm:cxn modelId="{FCEB476D-AEC2-4378-BD1D-1ED30FCD63B1}" type="presOf" srcId="{E3BDFAF1-1B72-4F33-A2D2-14F75D99E389}" destId="{998A9210-ADA1-4A6F-9B5E-064401215A3E}" srcOrd="0" destOrd="0" presId="urn:microsoft.com/office/officeart/2018/2/layout/IconCircleList"/>
    <dgm:cxn modelId="{9F239B73-C1E9-4509-9B61-499696A80C0F}" type="presOf" srcId="{6C1378A8-88FE-4FC3-A81F-79DB03B042AA}" destId="{6F6EC86A-4F0F-4C8A-9712-89717A8E479D}" srcOrd="0" destOrd="0" presId="urn:microsoft.com/office/officeart/2018/2/layout/IconCircleList"/>
    <dgm:cxn modelId="{66CBB577-7F68-4F15-8014-08F83576E21B}" type="presOf" srcId="{57BC1E22-5352-4477-8338-9D9A53BBD5DC}" destId="{8C4B65E9-4792-4FF0-BBAE-36348C900A27}" srcOrd="0" destOrd="0" presId="urn:microsoft.com/office/officeart/2018/2/layout/IconCircleList"/>
    <dgm:cxn modelId="{9A6DC98E-E91B-4F2F-A8F5-CC6ECA067B04}" type="presOf" srcId="{76CE22D5-788E-4B6C-9D98-79439AF89F05}" destId="{91E5E1FD-52EE-4F5C-A62B-A37557CC6B12}" srcOrd="0" destOrd="0" presId="urn:microsoft.com/office/officeart/2018/2/layout/IconCircleList"/>
    <dgm:cxn modelId="{A73D1890-4C0A-4A52-BDC5-804835BAA1FF}" type="presOf" srcId="{4E4E9485-9689-409C-9F9D-A317F7ED1C68}" destId="{D6E4F94B-AE6E-44F9-AFB1-1498035CF636}" srcOrd="0" destOrd="0" presId="urn:microsoft.com/office/officeart/2018/2/layout/IconCircleList"/>
    <dgm:cxn modelId="{D3D77F99-30DC-4BF9-BF89-4D26E8DC90AE}" type="presOf" srcId="{8CB56A26-DED7-4796-AEB9-0789A4E475AF}" destId="{C416B1C1-EED4-467F-A4FA-CAB5C1C91BA6}" srcOrd="0" destOrd="0" presId="urn:microsoft.com/office/officeart/2018/2/layout/IconCircleList"/>
    <dgm:cxn modelId="{131765A1-E262-448F-B420-C2EBF764AFBF}" type="presOf" srcId="{D492209E-94AE-430F-A9AC-518FFFDD3C93}" destId="{C30D446C-C28A-497D-B841-5619720EB3E9}" srcOrd="0" destOrd="0" presId="urn:microsoft.com/office/officeart/2018/2/layout/IconCircleList"/>
    <dgm:cxn modelId="{E9BF1DA6-1E92-4FFF-8F5C-8F8753A8A1D0}" type="presOf" srcId="{6FE278EB-5854-403C-ACD5-430A58DF66AB}" destId="{B1F8774A-FEA2-4757-A50B-F763141523AD}" srcOrd="0" destOrd="0" presId="urn:microsoft.com/office/officeart/2018/2/layout/IconCircleList"/>
    <dgm:cxn modelId="{781B20AC-F017-4EE2-B0EC-243DF244D1AB}" type="presOf" srcId="{83613F9A-0C25-44DF-9F93-9376CF98DE8B}" destId="{E8D31A2C-2C6F-4BDD-8545-647A08E8F00E}" srcOrd="0" destOrd="0" presId="urn:microsoft.com/office/officeart/2018/2/layout/IconCircleList"/>
    <dgm:cxn modelId="{EF677CAC-F78D-40CE-8CA5-AC263666B16B}" srcId="{0F35E88B-ACE6-40B6-87FD-7145E65324B8}" destId="{76CE22D5-788E-4B6C-9D98-79439AF89F05}" srcOrd="1" destOrd="0" parTransId="{3AEB6064-1509-47F9-9CB4-CD567B690905}" sibTransId="{6FE278EB-5854-403C-ACD5-430A58DF66AB}"/>
    <dgm:cxn modelId="{F63765B5-95B7-458E-A634-9727BDC2F2B7}" type="presOf" srcId="{53CE7591-9561-4B59-A7E8-7D25A255EFC7}" destId="{52200EEA-9935-41BF-AD62-9F8D09A9E114}" srcOrd="0" destOrd="0" presId="urn:microsoft.com/office/officeart/2018/2/layout/IconCircleList"/>
    <dgm:cxn modelId="{290D1EBA-F435-4F1D-9744-6FAA0510F605}" type="presOf" srcId="{0F35E88B-ACE6-40B6-87FD-7145E65324B8}" destId="{A1F18F57-1DAB-4224-8A55-876A4247C9A8}" srcOrd="0" destOrd="0" presId="urn:microsoft.com/office/officeart/2018/2/layout/IconCircleList"/>
    <dgm:cxn modelId="{F2A342E2-626E-4E1A-97C9-6707124FD3FA}" type="presOf" srcId="{82A15AF9-C9DD-46DD-86F0-36532590CEDA}" destId="{D891A4EC-1B40-4ABE-9F16-8A2A1DCFC07E}" srcOrd="0" destOrd="0" presId="urn:microsoft.com/office/officeart/2018/2/layout/IconCircleList"/>
    <dgm:cxn modelId="{CBB50CEB-0EFE-4729-A1FA-C78B8EAADCD6}" srcId="{0F35E88B-ACE6-40B6-87FD-7145E65324B8}" destId="{53CE7591-9561-4B59-A7E8-7D25A255EFC7}" srcOrd="5" destOrd="0" parTransId="{F6E8D580-A1DC-4122-B394-9F83DF6AC900}" sibTransId="{83613F9A-0C25-44DF-9F93-9376CF98DE8B}"/>
    <dgm:cxn modelId="{1A4211F4-5533-443B-8AF8-C97A56A34D4A}" srcId="{0F35E88B-ACE6-40B6-87FD-7145E65324B8}" destId="{8CB56A26-DED7-4796-AEB9-0789A4E475AF}" srcOrd="3" destOrd="0" parTransId="{CA53435D-E753-43AF-9C34-E191194C1E22}" sibTransId="{82A15AF9-C9DD-46DD-86F0-36532590CEDA}"/>
    <dgm:cxn modelId="{158E9C08-631A-4E77-9C11-C5247D61ACD6}" type="presParOf" srcId="{A1F18F57-1DAB-4224-8A55-876A4247C9A8}" destId="{2CBC49C5-1805-4A31-B671-ABD7B668C797}" srcOrd="0" destOrd="0" presId="urn:microsoft.com/office/officeart/2018/2/layout/IconCircleList"/>
    <dgm:cxn modelId="{9080253C-2D7C-4A03-B530-1560ED3673CB}" type="presParOf" srcId="{2CBC49C5-1805-4A31-B671-ABD7B668C797}" destId="{EFABF26B-BA50-4B78-8C58-CBC5CF517A50}" srcOrd="0" destOrd="0" presId="urn:microsoft.com/office/officeart/2018/2/layout/IconCircleList"/>
    <dgm:cxn modelId="{366F4480-BFF4-4FBC-8029-164696A17905}" type="presParOf" srcId="{EFABF26B-BA50-4B78-8C58-CBC5CF517A50}" destId="{13E2A474-5748-4E65-8F9A-33EE89A1CE2D}" srcOrd="0" destOrd="0" presId="urn:microsoft.com/office/officeart/2018/2/layout/IconCircleList"/>
    <dgm:cxn modelId="{20703C58-8450-4F21-8605-643812B9C007}" type="presParOf" srcId="{EFABF26B-BA50-4B78-8C58-CBC5CF517A50}" destId="{FE4F2437-1858-4985-A920-0E8068FEAC3C}" srcOrd="1" destOrd="0" presId="urn:microsoft.com/office/officeart/2018/2/layout/IconCircleList"/>
    <dgm:cxn modelId="{932F44A6-8425-4A89-84B4-CDA1CF46279D}" type="presParOf" srcId="{EFABF26B-BA50-4B78-8C58-CBC5CF517A50}" destId="{3528AF20-16AD-4644-894B-78CF6625D7AB}" srcOrd="2" destOrd="0" presId="urn:microsoft.com/office/officeart/2018/2/layout/IconCircleList"/>
    <dgm:cxn modelId="{9352137E-77DB-4159-90AF-79E9707A4551}" type="presParOf" srcId="{EFABF26B-BA50-4B78-8C58-CBC5CF517A50}" destId="{8C4B65E9-4792-4FF0-BBAE-36348C900A27}" srcOrd="3" destOrd="0" presId="urn:microsoft.com/office/officeart/2018/2/layout/IconCircleList"/>
    <dgm:cxn modelId="{0E851554-F1CD-4D54-8C23-39AD0BB9C54C}" type="presParOf" srcId="{2CBC49C5-1805-4A31-B671-ABD7B668C797}" destId="{51690FE1-61B8-4307-8ABC-FF7C3D28EF9E}" srcOrd="1" destOrd="0" presId="urn:microsoft.com/office/officeart/2018/2/layout/IconCircleList"/>
    <dgm:cxn modelId="{BE832770-1DD3-4315-818A-8CD35DB4B4F1}" type="presParOf" srcId="{2CBC49C5-1805-4A31-B671-ABD7B668C797}" destId="{41AEE647-8E27-4D60-BECB-2C63E40B3883}" srcOrd="2" destOrd="0" presId="urn:microsoft.com/office/officeart/2018/2/layout/IconCircleList"/>
    <dgm:cxn modelId="{1236DC91-2C3B-4D37-BCA5-A63AD937E08D}" type="presParOf" srcId="{41AEE647-8E27-4D60-BECB-2C63E40B3883}" destId="{4256A319-EAE9-4D06-A1E6-47A8038B836B}" srcOrd="0" destOrd="0" presId="urn:microsoft.com/office/officeart/2018/2/layout/IconCircleList"/>
    <dgm:cxn modelId="{24150B8C-C281-4B16-BC0D-481B95C23D90}" type="presParOf" srcId="{41AEE647-8E27-4D60-BECB-2C63E40B3883}" destId="{4C722902-5740-4681-98D9-0E023627D594}" srcOrd="1" destOrd="0" presId="urn:microsoft.com/office/officeart/2018/2/layout/IconCircleList"/>
    <dgm:cxn modelId="{F974D17C-5FC2-45C5-B784-93D440345763}" type="presParOf" srcId="{41AEE647-8E27-4D60-BECB-2C63E40B3883}" destId="{52738E66-B556-4152-B75C-6E4222989AB5}" srcOrd="2" destOrd="0" presId="urn:microsoft.com/office/officeart/2018/2/layout/IconCircleList"/>
    <dgm:cxn modelId="{4FB8690A-8F64-4D82-8DD2-8C776F537F1F}" type="presParOf" srcId="{41AEE647-8E27-4D60-BECB-2C63E40B3883}" destId="{91E5E1FD-52EE-4F5C-A62B-A37557CC6B12}" srcOrd="3" destOrd="0" presId="urn:microsoft.com/office/officeart/2018/2/layout/IconCircleList"/>
    <dgm:cxn modelId="{B864E529-2A48-4A9C-8B09-EF9A35BFBC9B}" type="presParOf" srcId="{2CBC49C5-1805-4A31-B671-ABD7B668C797}" destId="{B1F8774A-FEA2-4757-A50B-F763141523AD}" srcOrd="3" destOrd="0" presId="urn:microsoft.com/office/officeart/2018/2/layout/IconCircleList"/>
    <dgm:cxn modelId="{C2F7718C-ABAD-42C2-ADD3-E0D010AEE09E}" type="presParOf" srcId="{2CBC49C5-1805-4A31-B671-ABD7B668C797}" destId="{417FADCE-59CE-42F0-BA7B-4B5CA852DDAD}" srcOrd="4" destOrd="0" presId="urn:microsoft.com/office/officeart/2018/2/layout/IconCircleList"/>
    <dgm:cxn modelId="{9BFCE069-2F2F-4447-84D6-924D50458BFF}" type="presParOf" srcId="{417FADCE-59CE-42F0-BA7B-4B5CA852DDAD}" destId="{0DDB3E26-3AD4-4978-AE03-C67CA214EDD7}" srcOrd="0" destOrd="0" presId="urn:microsoft.com/office/officeart/2018/2/layout/IconCircleList"/>
    <dgm:cxn modelId="{9B7ACB80-ADB9-46B4-ADB5-08AC1033AA75}" type="presParOf" srcId="{417FADCE-59CE-42F0-BA7B-4B5CA852DDAD}" destId="{5D38240E-B4EF-43E1-8DC2-6E80D4FF5EB0}" srcOrd="1" destOrd="0" presId="urn:microsoft.com/office/officeart/2018/2/layout/IconCircleList"/>
    <dgm:cxn modelId="{7FC22653-97F8-4E2B-974B-5125D08F7D8D}" type="presParOf" srcId="{417FADCE-59CE-42F0-BA7B-4B5CA852DDAD}" destId="{50EF1271-2643-4D43-850E-590079A97491}" srcOrd="2" destOrd="0" presId="urn:microsoft.com/office/officeart/2018/2/layout/IconCircleList"/>
    <dgm:cxn modelId="{1259BCDE-8FA2-4CC0-BCC8-0F656D249819}" type="presParOf" srcId="{417FADCE-59CE-42F0-BA7B-4B5CA852DDAD}" destId="{45DE4A8B-EFC8-42E5-9D9C-3917B528EA83}" srcOrd="3" destOrd="0" presId="urn:microsoft.com/office/officeart/2018/2/layout/IconCircleList"/>
    <dgm:cxn modelId="{6E82670D-6C64-49CD-9C2D-FB380329D0A6}" type="presParOf" srcId="{2CBC49C5-1805-4A31-B671-ABD7B668C797}" destId="{998A9210-ADA1-4A6F-9B5E-064401215A3E}" srcOrd="5" destOrd="0" presId="urn:microsoft.com/office/officeart/2018/2/layout/IconCircleList"/>
    <dgm:cxn modelId="{0B180ABF-2173-45B3-B088-866DED8E8148}" type="presParOf" srcId="{2CBC49C5-1805-4A31-B671-ABD7B668C797}" destId="{291502F3-F096-449A-B548-A89D81739B72}" srcOrd="6" destOrd="0" presId="urn:microsoft.com/office/officeart/2018/2/layout/IconCircleList"/>
    <dgm:cxn modelId="{EEF92A34-CD94-42CD-8FA2-5BB6A245B3C2}" type="presParOf" srcId="{291502F3-F096-449A-B548-A89D81739B72}" destId="{2817FAC5-5636-42F7-9E9E-71826BD6F9B9}" srcOrd="0" destOrd="0" presId="urn:microsoft.com/office/officeart/2018/2/layout/IconCircleList"/>
    <dgm:cxn modelId="{422968AD-F774-493C-A6B9-568AEBFEF7F2}" type="presParOf" srcId="{291502F3-F096-449A-B548-A89D81739B72}" destId="{C266D530-15EE-4A1D-8752-E9D703EBD5A3}" srcOrd="1" destOrd="0" presId="urn:microsoft.com/office/officeart/2018/2/layout/IconCircleList"/>
    <dgm:cxn modelId="{9C3DEC94-3422-4B20-9A16-11FA2D54CCE4}" type="presParOf" srcId="{291502F3-F096-449A-B548-A89D81739B72}" destId="{C1AA37B6-B493-48F5-90E2-59C0C73234CF}" srcOrd="2" destOrd="0" presId="urn:microsoft.com/office/officeart/2018/2/layout/IconCircleList"/>
    <dgm:cxn modelId="{D75932A8-C105-4D50-9E36-42A28768AF69}" type="presParOf" srcId="{291502F3-F096-449A-B548-A89D81739B72}" destId="{C416B1C1-EED4-467F-A4FA-CAB5C1C91BA6}" srcOrd="3" destOrd="0" presId="urn:microsoft.com/office/officeart/2018/2/layout/IconCircleList"/>
    <dgm:cxn modelId="{EC0339EB-2305-4328-AED2-D09323D18F9D}" type="presParOf" srcId="{2CBC49C5-1805-4A31-B671-ABD7B668C797}" destId="{D891A4EC-1B40-4ABE-9F16-8A2A1DCFC07E}" srcOrd="7" destOrd="0" presId="urn:microsoft.com/office/officeart/2018/2/layout/IconCircleList"/>
    <dgm:cxn modelId="{DE978AF1-1127-4E47-BCA8-333BDB775D41}" type="presParOf" srcId="{2CBC49C5-1805-4A31-B671-ABD7B668C797}" destId="{D0436E19-672B-4990-BCD6-CDC34074BA74}" srcOrd="8" destOrd="0" presId="urn:microsoft.com/office/officeart/2018/2/layout/IconCircleList"/>
    <dgm:cxn modelId="{054EF4C7-7F88-41FA-BA8A-358FEA209DEC}" type="presParOf" srcId="{D0436E19-672B-4990-BCD6-CDC34074BA74}" destId="{9FEFC50A-14B7-41D2-9924-C7943FAF801E}" srcOrd="0" destOrd="0" presId="urn:microsoft.com/office/officeart/2018/2/layout/IconCircleList"/>
    <dgm:cxn modelId="{507F0072-60AF-4558-BFBC-DF9AE1B08342}" type="presParOf" srcId="{D0436E19-672B-4990-BCD6-CDC34074BA74}" destId="{769B3DC1-E03A-48A2-B2ED-53F7627EC573}" srcOrd="1" destOrd="0" presId="urn:microsoft.com/office/officeart/2018/2/layout/IconCircleList"/>
    <dgm:cxn modelId="{B3338207-1FA2-4CC0-9232-FF5AA62CD183}" type="presParOf" srcId="{D0436E19-672B-4990-BCD6-CDC34074BA74}" destId="{1841291A-868C-4E0A-946A-AC45605B167D}" srcOrd="2" destOrd="0" presId="urn:microsoft.com/office/officeart/2018/2/layout/IconCircleList"/>
    <dgm:cxn modelId="{48F1D61A-7A10-445E-9D90-F9CD9AE0EE54}" type="presParOf" srcId="{D0436E19-672B-4990-BCD6-CDC34074BA74}" destId="{D6E4F94B-AE6E-44F9-AFB1-1498035CF636}" srcOrd="3" destOrd="0" presId="urn:microsoft.com/office/officeart/2018/2/layout/IconCircleList"/>
    <dgm:cxn modelId="{A635768F-557F-4A89-B174-F5901CE1A4D2}" type="presParOf" srcId="{2CBC49C5-1805-4A31-B671-ABD7B668C797}" destId="{C30D446C-C28A-497D-B841-5619720EB3E9}" srcOrd="9" destOrd="0" presId="urn:microsoft.com/office/officeart/2018/2/layout/IconCircleList"/>
    <dgm:cxn modelId="{36A49617-2EA7-4A43-B5F3-1112B868632B}" type="presParOf" srcId="{2CBC49C5-1805-4A31-B671-ABD7B668C797}" destId="{760B5635-56BD-4974-914E-99043623683A}" srcOrd="10" destOrd="0" presId="urn:microsoft.com/office/officeart/2018/2/layout/IconCircleList"/>
    <dgm:cxn modelId="{4219CC7F-FF07-4774-BF9A-20C65E6FB933}" type="presParOf" srcId="{760B5635-56BD-4974-914E-99043623683A}" destId="{5D3522F9-E5A4-4868-A4BC-1BEF86690414}" srcOrd="0" destOrd="0" presId="urn:microsoft.com/office/officeart/2018/2/layout/IconCircleList"/>
    <dgm:cxn modelId="{EF3CD738-B45F-4B9F-8759-11DEAF5BDF7D}" type="presParOf" srcId="{760B5635-56BD-4974-914E-99043623683A}" destId="{6EFF01E8-F441-4B29-A722-74D25AF9EAF9}" srcOrd="1" destOrd="0" presId="urn:microsoft.com/office/officeart/2018/2/layout/IconCircleList"/>
    <dgm:cxn modelId="{156FAD96-E253-4BDC-A62C-A1B04E0BC28D}" type="presParOf" srcId="{760B5635-56BD-4974-914E-99043623683A}" destId="{5D01FDBA-A382-4F9A-BED6-94C4200BC040}" srcOrd="2" destOrd="0" presId="urn:microsoft.com/office/officeart/2018/2/layout/IconCircleList"/>
    <dgm:cxn modelId="{D67FAEFD-47F7-4378-A0C0-96F8EACE17DB}" type="presParOf" srcId="{760B5635-56BD-4974-914E-99043623683A}" destId="{52200EEA-9935-41BF-AD62-9F8D09A9E114}" srcOrd="3" destOrd="0" presId="urn:microsoft.com/office/officeart/2018/2/layout/IconCircleList"/>
    <dgm:cxn modelId="{58066A18-D194-4CF1-B046-BE724237F894}" type="presParOf" srcId="{2CBC49C5-1805-4A31-B671-ABD7B668C797}" destId="{E8D31A2C-2C6F-4BDD-8545-647A08E8F00E}" srcOrd="11" destOrd="0" presId="urn:microsoft.com/office/officeart/2018/2/layout/IconCircleList"/>
    <dgm:cxn modelId="{2F07D557-9E67-4B86-B904-3C59368FA17F}" type="presParOf" srcId="{2CBC49C5-1805-4A31-B671-ABD7B668C797}" destId="{943F7577-49F9-4492-AAF1-EB8A5B737FC9}" srcOrd="12" destOrd="0" presId="urn:microsoft.com/office/officeart/2018/2/layout/IconCircleList"/>
    <dgm:cxn modelId="{A5E111B8-8E03-4A85-AB90-4A31CB04880E}" type="presParOf" srcId="{943F7577-49F9-4492-AAF1-EB8A5B737FC9}" destId="{058FC2BA-AB4E-4605-8DCD-DCF5E3BB5023}" srcOrd="0" destOrd="0" presId="urn:microsoft.com/office/officeart/2018/2/layout/IconCircleList"/>
    <dgm:cxn modelId="{57AFAD58-5AEC-4D15-BD50-19400E82F2FD}" type="presParOf" srcId="{943F7577-49F9-4492-AAF1-EB8A5B737FC9}" destId="{6757BEB8-36C6-456F-9F35-B5CAB83CA53A}" srcOrd="1" destOrd="0" presId="urn:microsoft.com/office/officeart/2018/2/layout/IconCircleList"/>
    <dgm:cxn modelId="{2AD00D52-5407-422E-BB57-E5A69FF4491F}" type="presParOf" srcId="{943F7577-49F9-4492-AAF1-EB8A5B737FC9}" destId="{C11D88AB-626E-43EE-BB6D-73ABE9F8B319}" srcOrd="2" destOrd="0" presId="urn:microsoft.com/office/officeart/2018/2/layout/IconCircleList"/>
    <dgm:cxn modelId="{EECC91AE-ADC4-46A2-9099-1EB5AB927E63}" type="presParOf" srcId="{943F7577-49F9-4492-AAF1-EB8A5B737FC9}" destId="{6F6EC86A-4F0F-4C8A-9712-89717A8E479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D53E3-0763-41B1-80E9-8734C7C59E5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C0701FB-100C-4856-8554-F69DD187AB04}">
      <dgm:prSet custT="1"/>
      <dgm:spPr/>
      <dgm:t>
        <a:bodyPr/>
        <a:lstStyle/>
        <a:p>
          <a:r>
            <a:rPr lang="nb-NO" sz="1600"/>
            <a:t>WHAT:  Activities, key events and Research results </a:t>
          </a:r>
          <a:endParaRPr lang="en-US" sz="1600"/>
        </a:p>
      </dgm:t>
    </dgm:pt>
    <dgm:pt modelId="{DEF9AB2E-BCB7-4595-A93E-3A6E9CE766AA}" type="parTrans" cxnId="{E66A5541-A82D-4185-9CF2-9DB677B0E3D6}">
      <dgm:prSet/>
      <dgm:spPr/>
      <dgm:t>
        <a:bodyPr/>
        <a:lstStyle/>
        <a:p>
          <a:endParaRPr lang="en-US" sz="1600"/>
        </a:p>
      </dgm:t>
    </dgm:pt>
    <dgm:pt modelId="{B1D1CE96-AF0B-42AA-83E3-6405476F420E}" type="sibTrans" cxnId="{E66A5541-A82D-4185-9CF2-9DB677B0E3D6}">
      <dgm:prSet/>
      <dgm:spPr/>
      <dgm:t>
        <a:bodyPr/>
        <a:lstStyle/>
        <a:p>
          <a:endParaRPr lang="en-US" sz="1600"/>
        </a:p>
      </dgm:t>
    </dgm:pt>
    <dgm:pt modelId="{756B27F5-BCF9-4917-A2FA-7B7E2FF8835F}">
      <dgm:prSet custT="1"/>
      <dgm:spPr/>
      <dgm:t>
        <a:bodyPr/>
        <a:lstStyle/>
        <a:p>
          <a:r>
            <a:rPr lang="nb-NO" sz="1600" dirty="0"/>
            <a:t>WHY:  </a:t>
          </a:r>
          <a:r>
            <a:rPr lang="nb-NO" sz="1600" dirty="0" err="1"/>
            <a:t>visibility</a:t>
          </a:r>
          <a:r>
            <a:rPr lang="nb-NO" sz="1600" dirty="0"/>
            <a:t> and </a:t>
          </a:r>
          <a:r>
            <a:rPr lang="nb-NO" sz="1600" dirty="0" err="1"/>
            <a:t>prestige</a:t>
          </a:r>
          <a:r>
            <a:rPr lang="nb-NO" sz="1600" dirty="0"/>
            <a:t>, </a:t>
          </a:r>
          <a:r>
            <a:rPr lang="nb-NO" sz="1600" dirty="0" err="1"/>
            <a:t>impact</a:t>
          </a:r>
          <a:r>
            <a:rPr lang="nb-NO" sz="1600" dirty="0"/>
            <a:t>, </a:t>
          </a:r>
          <a:r>
            <a:rPr lang="nb-NO" sz="1600" dirty="0" err="1"/>
            <a:t>responsibility</a:t>
          </a:r>
          <a:r>
            <a:rPr lang="nb-NO" sz="1600" dirty="0"/>
            <a:t> to </a:t>
          </a:r>
          <a:r>
            <a:rPr lang="nb-NO" sz="1600" dirty="0" err="1"/>
            <a:t>citizens</a:t>
          </a:r>
          <a:r>
            <a:rPr lang="nb-NO" sz="1600" dirty="0"/>
            <a:t> (</a:t>
          </a:r>
          <a:r>
            <a:rPr lang="nb-NO" sz="1600" dirty="0" err="1"/>
            <a:t>accountability</a:t>
          </a:r>
          <a:r>
            <a:rPr lang="nb-NO" sz="1600" dirty="0"/>
            <a:t>), </a:t>
          </a:r>
          <a:r>
            <a:rPr lang="nb-NO" sz="1600" dirty="0" err="1"/>
            <a:t>public</a:t>
          </a:r>
          <a:r>
            <a:rPr lang="nb-NO" sz="1600" dirty="0"/>
            <a:t> opinion,</a:t>
          </a:r>
          <a:endParaRPr lang="en-US" sz="1600" dirty="0"/>
        </a:p>
      </dgm:t>
    </dgm:pt>
    <dgm:pt modelId="{324B30AA-0580-409A-8C31-17F6DC9E7EB5}" type="parTrans" cxnId="{461EFB14-F2C9-44B0-8572-232AA2ACCA7B}">
      <dgm:prSet/>
      <dgm:spPr/>
      <dgm:t>
        <a:bodyPr/>
        <a:lstStyle/>
        <a:p>
          <a:endParaRPr lang="en-US" sz="1600"/>
        </a:p>
      </dgm:t>
    </dgm:pt>
    <dgm:pt modelId="{A5C94F1B-E2FE-41BE-BB88-891B83B3D6B6}" type="sibTrans" cxnId="{461EFB14-F2C9-44B0-8572-232AA2ACCA7B}">
      <dgm:prSet/>
      <dgm:spPr/>
      <dgm:t>
        <a:bodyPr/>
        <a:lstStyle/>
        <a:p>
          <a:endParaRPr lang="en-US" sz="1600"/>
        </a:p>
      </dgm:t>
    </dgm:pt>
    <dgm:pt modelId="{CF02DE64-10D5-4DCF-84AF-7E325FC7ECE7}">
      <dgm:prSet custT="1"/>
      <dgm:spPr/>
      <dgm:t>
        <a:bodyPr/>
        <a:lstStyle/>
        <a:p>
          <a:r>
            <a:rPr lang="nb-NO" sz="1600"/>
            <a:t>TO WHOM:  General Public, Researchers, Industry, SMEs, Universities, research organisations, Multipliers (media in particular), Decision-makers</a:t>
          </a:r>
          <a:endParaRPr lang="en-US" sz="1600"/>
        </a:p>
      </dgm:t>
    </dgm:pt>
    <dgm:pt modelId="{972E2BA7-F078-4192-B3E7-ECA12A24BDA2}" type="parTrans" cxnId="{847583D7-6FB3-4644-8965-06CD0474484E}">
      <dgm:prSet/>
      <dgm:spPr/>
      <dgm:t>
        <a:bodyPr/>
        <a:lstStyle/>
        <a:p>
          <a:endParaRPr lang="en-US" sz="1600"/>
        </a:p>
      </dgm:t>
    </dgm:pt>
    <dgm:pt modelId="{5EA4144D-518D-4194-B404-8068F15766F1}" type="sibTrans" cxnId="{847583D7-6FB3-4644-8965-06CD0474484E}">
      <dgm:prSet/>
      <dgm:spPr/>
      <dgm:t>
        <a:bodyPr/>
        <a:lstStyle/>
        <a:p>
          <a:endParaRPr lang="en-US" sz="1600"/>
        </a:p>
      </dgm:t>
    </dgm:pt>
    <dgm:pt modelId="{013AC99F-8DDD-4792-8CE1-DDF4BDF90376}">
      <dgm:prSet custT="1"/>
      <dgm:spPr/>
      <dgm:t>
        <a:bodyPr/>
        <a:lstStyle/>
        <a:p>
          <a:r>
            <a:rPr lang="nb-NO" sz="1600" dirty="0"/>
            <a:t>WHERE:  media (TV, press…), scientific journals, workshops, </a:t>
          </a:r>
          <a:r>
            <a:rPr lang="nb-NO" sz="1600" dirty="0" err="1"/>
            <a:t>meetings</a:t>
          </a:r>
          <a:endParaRPr lang="en-US" sz="1600" dirty="0"/>
        </a:p>
      </dgm:t>
    </dgm:pt>
    <dgm:pt modelId="{05D7DB72-6533-4341-9B7D-FC29E8F6A8F2}" type="parTrans" cxnId="{0AF0E438-0CD9-4E8A-AA60-005E4609839C}">
      <dgm:prSet/>
      <dgm:spPr/>
      <dgm:t>
        <a:bodyPr/>
        <a:lstStyle/>
        <a:p>
          <a:endParaRPr lang="en-US" sz="1600"/>
        </a:p>
      </dgm:t>
    </dgm:pt>
    <dgm:pt modelId="{5E72CB0A-6905-4772-A8B6-B6AC1C9885C5}" type="sibTrans" cxnId="{0AF0E438-0CD9-4E8A-AA60-005E4609839C}">
      <dgm:prSet/>
      <dgm:spPr/>
      <dgm:t>
        <a:bodyPr/>
        <a:lstStyle/>
        <a:p>
          <a:endParaRPr lang="en-US" sz="1600"/>
        </a:p>
      </dgm:t>
    </dgm:pt>
    <dgm:pt modelId="{A3829EC1-A0AB-4ECF-B64F-27700BC8CBCD}">
      <dgm:prSet custT="1"/>
      <dgm:spPr/>
      <dgm:t>
        <a:bodyPr/>
        <a:lstStyle/>
        <a:p>
          <a:r>
            <a:rPr lang="nb-NO" sz="1600" dirty="0"/>
            <a:t>HOW:  website, </a:t>
          </a:r>
          <a:r>
            <a:rPr lang="en-GB" sz="1600" noProof="0" dirty="0"/>
            <a:t>flyers</a:t>
          </a:r>
          <a:r>
            <a:rPr lang="nb-NO" sz="1600" dirty="0"/>
            <a:t>, press </a:t>
          </a:r>
          <a:r>
            <a:rPr lang="nb-NO" sz="1600" dirty="0" err="1"/>
            <a:t>releases</a:t>
          </a:r>
          <a:r>
            <a:rPr lang="nb-NO" sz="1600" dirty="0"/>
            <a:t>, scientific </a:t>
          </a:r>
          <a:r>
            <a:rPr lang="nb-NO" sz="1600" dirty="0" err="1"/>
            <a:t>publications</a:t>
          </a:r>
          <a:r>
            <a:rPr lang="nb-NO" sz="1600" dirty="0"/>
            <a:t>, </a:t>
          </a:r>
          <a:r>
            <a:rPr lang="nb-NO" sz="1600" dirty="0" err="1"/>
            <a:t>pictures</a:t>
          </a:r>
          <a:r>
            <a:rPr lang="nb-NO" sz="1600" dirty="0"/>
            <a:t>, </a:t>
          </a:r>
          <a:r>
            <a:rPr lang="nb-NO" sz="1600" dirty="0" err="1"/>
            <a:t>artworks</a:t>
          </a:r>
          <a:r>
            <a:rPr lang="nb-NO" sz="1600" dirty="0"/>
            <a:t>, videos</a:t>
          </a:r>
          <a:endParaRPr lang="en-US" sz="1600" dirty="0"/>
        </a:p>
      </dgm:t>
    </dgm:pt>
    <dgm:pt modelId="{EBD421F0-12AA-461D-B5DB-885DFF8C8273}" type="parTrans" cxnId="{CD77CECE-5F43-49BA-9ABC-D99D3594D9A7}">
      <dgm:prSet/>
      <dgm:spPr/>
      <dgm:t>
        <a:bodyPr/>
        <a:lstStyle/>
        <a:p>
          <a:endParaRPr lang="en-US" sz="1600"/>
        </a:p>
      </dgm:t>
    </dgm:pt>
    <dgm:pt modelId="{F2A95D56-E0F6-4B18-A75A-F310D3D3F84D}" type="sibTrans" cxnId="{CD77CECE-5F43-49BA-9ABC-D99D3594D9A7}">
      <dgm:prSet/>
      <dgm:spPr/>
      <dgm:t>
        <a:bodyPr/>
        <a:lstStyle/>
        <a:p>
          <a:endParaRPr lang="en-US" sz="1600"/>
        </a:p>
      </dgm:t>
    </dgm:pt>
    <dgm:pt modelId="{BA20939E-6B08-45D7-B6FF-D54FCDCA0C77}">
      <dgm:prSet custT="1"/>
      <dgm:spPr/>
      <dgm:t>
        <a:bodyPr/>
        <a:lstStyle/>
        <a:p>
          <a:r>
            <a:rPr lang="nb-NO" sz="1600"/>
            <a:t>WHEN:  on time, project life cycle.</a:t>
          </a:r>
          <a:endParaRPr lang="en-US" sz="1600"/>
        </a:p>
      </dgm:t>
    </dgm:pt>
    <dgm:pt modelId="{1F736CC5-8918-4ACD-96EC-9C5BC87671FF}" type="parTrans" cxnId="{5F4A76DB-5E69-4E41-860D-0AD598E31F02}">
      <dgm:prSet/>
      <dgm:spPr/>
      <dgm:t>
        <a:bodyPr/>
        <a:lstStyle/>
        <a:p>
          <a:endParaRPr lang="en-US" sz="1600"/>
        </a:p>
      </dgm:t>
    </dgm:pt>
    <dgm:pt modelId="{40D53FB6-AB1B-4191-BE93-7E7BCF2AA423}" type="sibTrans" cxnId="{5F4A76DB-5E69-4E41-860D-0AD598E31F02}">
      <dgm:prSet/>
      <dgm:spPr/>
      <dgm:t>
        <a:bodyPr/>
        <a:lstStyle/>
        <a:p>
          <a:endParaRPr lang="en-US" sz="1600"/>
        </a:p>
      </dgm:t>
    </dgm:pt>
    <dgm:pt modelId="{4CBF03F3-50F8-4915-ABF1-5B27E45E1B03}" type="pres">
      <dgm:prSet presAssocID="{603D53E3-0763-41B1-80E9-8734C7C59E58}" presName="root" presStyleCnt="0">
        <dgm:presLayoutVars>
          <dgm:dir/>
          <dgm:resizeHandles val="exact"/>
        </dgm:presLayoutVars>
      </dgm:prSet>
      <dgm:spPr/>
    </dgm:pt>
    <dgm:pt modelId="{513BF662-DD3D-49BE-BD32-AEF687E7E9EF}" type="pres">
      <dgm:prSet presAssocID="{603D53E3-0763-41B1-80E9-8734C7C59E58}" presName="container" presStyleCnt="0">
        <dgm:presLayoutVars>
          <dgm:dir/>
          <dgm:resizeHandles val="exact"/>
        </dgm:presLayoutVars>
      </dgm:prSet>
      <dgm:spPr/>
    </dgm:pt>
    <dgm:pt modelId="{4D984C34-F8B2-45EE-BCCE-C4954A4B4574}" type="pres">
      <dgm:prSet presAssocID="{CC0701FB-100C-4856-8554-F69DD187AB04}" presName="compNode" presStyleCnt="0"/>
      <dgm:spPr/>
    </dgm:pt>
    <dgm:pt modelId="{657790E4-323C-49DD-AE41-65BD0FEA2877}" type="pres">
      <dgm:prSet presAssocID="{CC0701FB-100C-4856-8554-F69DD187AB04}" presName="iconBgRect" presStyleLbl="bgShp" presStyleIdx="0" presStyleCnt="6"/>
      <dgm:spPr/>
    </dgm:pt>
    <dgm:pt modelId="{794E2F04-AF0D-4D86-A4B3-03E3935ABD6E}" type="pres">
      <dgm:prSet presAssocID="{CC0701FB-100C-4856-8554-F69DD187AB0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økkel"/>
        </a:ext>
      </dgm:extLst>
    </dgm:pt>
    <dgm:pt modelId="{465D21BF-5B1A-4395-B9D9-CBB5FF5A1BC2}" type="pres">
      <dgm:prSet presAssocID="{CC0701FB-100C-4856-8554-F69DD187AB04}" presName="spaceRect" presStyleCnt="0"/>
      <dgm:spPr/>
    </dgm:pt>
    <dgm:pt modelId="{6C6E2162-B19F-4575-AB67-6A5F6B2D6104}" type="pres">
      <dgm:prSet presAssocID="{CC0701FB-100C-4856-8554-F69DD187AB04}" presName="textRect" presStyleLbl="revTx" presStyleIdx="0" presStyleCnt="6">
        <dgm:presLayoutVars>
          <dgm:chMax val="1"/>
          <dgm:chPref val="1"/>
        </dgm:presLayoutVars>
      </dgm:prSet>
      <dgm:spPr/>
    </dgm:pt>
    <dgm:pt modelId="{3662AEF6-DEDC-4871-8733-96A793614294}" type="pres">
      <dgm:prSet presAssocID="{B1D1CE96-AF0B-42AA-83E3-6405476F420E}" presName="sibTrans" presStyleLbl="sibTrans2D1" presStyleIdx="0" presStyleCnt="0"/>
      <dgm:spPr/>
    </dgm:pt>
    <dgm:pt modelId="{3D59F152-8601-4CA3-ABE3-0861FFD82EA0}" type="pres">
      <dgm:prSet presAssocID="{756B27F5-BCF9-4917-A2FA-7B7E2FF8835F}" presName="compNode" presStyleCnt="0"/>
      <dgm:spPr/>
    </dgm:pt>
    <dgm:pt modelId="{FE5586E5-71AF-4A6B-9D64-6C0CC988EC02}" type="pres">
      <dgm:prSet presAssocID="{756B27F5-BCF9-4917-A2FA-7B7E2FF8835F}" presName="iconBgRect" presStyleLbl="bgShp" presStyleIdx="1" presStyleCnt="6"/>
      <dgm:spPr/>
    </dgm:pt>
    <dgm:pt modelId="{C44D4CA7-8038-434A-9844-032ACC9D65FD}" type="pres">
      <dgm:prSet presAssocID="{756B27F5-BCF9-4917-A2FA-7B7E2FF8835F}" presName="iconRect" presStyleLbl="node1" presStyleIdx="1" presStyleCnt="6" custLinFactNeighborX="1480" custLinFactNeighborY="148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6CD8FA5F-8CB7-4BA5-A8BB-006DCF712720}" type="pres">
      <dgm:prSet presAssocID="{756B27F5-BCF9-4917-A2FA-7B7E2FF8835F}" presName="spaceRect" presStyleCnt="0"/>
      <dgm:spPr/>
    </dgm:pt>
    <dgm:pt modelId="{B2C3BF43-7EBB-4063-9E5B-6728637E150C}" type="pres">
      <dgm:prSet presAssocID="{756B27F5-BCF9-4917-A2FA-7B7E2FF8835F}" presName="textRect" presStyleLbl="revTx" presStyleIdx="1" presStyleCnt="6">
        <dgm:presLayoutVars>
          <dgm:chMax val="1"/>
          <dgm:chPref val="1"/>
        </dgm:presLayoutVars>
      </dgm:prSet>
      <dgm:spPr/>
    </dgm:pt>
    <dgm:pt modelId="{E3259FDD-F90B-491D-BCB7-2E33193882FF}" type="pres">
      <dgm:prSet presAssocID="{A5C94F1B-E2FE-41BE-BB88-891B83B3D6B6}" presName="sibTrans" presStyleLbl="sibTrans2D1" presStyleIdx="0" presStyleCnt="0"/>
      <dgm:spPr/>
    </dgm:pt>
    <dgm:pt modelId="{BB80ADAC-C4A9-4A2B-832E-C89E1CE13415}" type="pres">
      <dgm:prSet presAssocID="{CF02DE64-10D5-4DCF-84AF-7E325FC7ECE7}" presName="compNode" presStyleCnt="0"/>
      <dgm:spPr/>
    </dgm:pt>
    <dgm:pt modelId="{14DC46E7-8F9F-407E-8760-786A8ED7AD31}" type="pres">
      <dgm:prSet presAssocID="{CF02DE64-10D5-4DCF-84AF-7E325FC7ECE7}" presName="iconBgRect" presStyleLbl="bgShp" presStyleIdx="2" presStyleCnt="6"/>
      <dgm:spPr/>
    </dgm:pt>
    <dgm:pt modelId="{8097D16B-1BBD-4F44-9FCB-57F77330E73D}" type="pres">
      <dgm:prSet presAssocID="{CF02DE64-10D5-4DCF-84AF-7E325FC7ECE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ukere"/>
        </a:ext>
      </dgm:extLst>
    </dgm:pt>
    <dgm:pt modelId="{9EA82671-F7A6-4F3D-9A19-1BA026956A7C}" type="pres">
      <dgm:prSet presAssocID="{CF02DE64-10D5-4DCF-84AF-7E325FC7ECE7}" presName="spaceRect" presStyleCnt="0"/>
      <dgm:spPr/>
    </dgm:pt>
    <dgm:pt modelId="{17C9647B-82F6-48E9-AD6B-D3EE83A590BA}" type="pres">
      <dgm:prSet presAssocID="{CF02DE64-10D5-4DCF-84AF-7E325FC7ECE7}" presName="textRect" presStyleLbl="revTx" presStyleIdx="2" presStyleCnt="6">
        <dgm:presLayoutVars>
          <dgm:chMax val="1"/>
          <dgm:chPref val="1"/>
        </dgm:presLayoutVars>
      </dgm:prSet>
      <dgm:spPr/>
    </dgm:pt>
    <dgm:pt modelId="{AA6371E3-0FF9-4357-9847-049A13642DFE}" type="pres">
      <dgm:prSet presAssocID="{5EA4144D-518D-4194-B404-8068F15766F1}" presName="sibTrans" presStyleLbl="sibTrans2D1" presStyleIdx="0" presStyleCnt="0"/>
      <dgm:spPr/>
    </dgm:pt>
    <dgm:pt modelId="{E2EFC253-5E3D-4929-9AA5-7FD2FC317C4A}" type="pres">
      <dgm:prSet presAssocID="{013AC99F-8DDD-4792-8CE1-DDF4BDF90376}" presName="compNode" presStyleCnt="0"/>
      <dgm:spPr/>
    </dgm:pt>
    <dgm:pt modelId="{70C9AB3C-03DB-48C5-862F-03D4B31848A1}" type="pres">
      <dgm:prSet presAssocID="{013AC99F-8DDD-4792-8CE1-DDF4BDF90376}" presName="iconBgRect" presStyleLbl="bgShp" presStyleIdx="3" presStyleCnt="6"/>
      <dgm:spPr/>
    </dgm:pt>
    <dgm:pt modelId="{0E0223E8-B94C-4C3F-B8C2-0CECE0D1673A}" type="pres">
      <dgm:prSet presAssocID="{013AC99F-8DDD-4792-8CE1-DDF4BDF9037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V"/>
        </a:ext>
      </dgm:extLst>
    </dgm:pt>
    <dgm:pt modelId="{3EE9F38D-8E7C-4A01-984C-98E912292905}" type="pres">
      <dgm:prSet presAssocID="{013AC99F-8DDD-4792-8CE1-DDF4BDF90376}" presName="spaceRect" presStyleCnt="0"/>
      <dgm:spPr/>
    </dgm:pt>
    <dgm:pt modelId="{0542E898-DF29-4F4A-9384-3582D2D87215}" type="pres">
      <dgm:prSet presAssocID="{013AC99F-8DDD-4792-8CE1-DDF4BDF90376}" presName="textRect" presStyleLbl="revTx" presStyleIdx="3" presStyleCnt="6">
        <dgm:presLayoutVars>
          <dgm:chMax val="1"/>
          <dgm:chPref val="1"/>
        </dgm:presLayoutVars>
      </dgm:prSet>
      <dgm:spPr/>
    </dgm:pt>
    <dgm:pt modelId="{5920E715-5341-49E4-825C-9AD5072CC647}" type="pres">
      <dgm:prSet presAssocID="{5E72CB0A-6905-4772-A8B6-B6AC1C9885C5}" presName="sibTrans" presStyleLbl="sibTrans2D1" presStyleIdx="0" presStyleCnt="0"/>
      <dgm:spPr/>
    </dgm:pt>
    <dgm:pt modelId="{6460815C-B68E-458E-BF6A-684761E2A1F8}" type="pres">
      <dgm:prSet presAssocID="{A3829EC1-A0AB-4ECF-B64F-27700BC8CBCD}" presName="compNode" presStyleCnt="0"/>
      <dgm:spPr/>
    </dgm:pt>
    <dgm:pt modelId="{7D859250-139D-492F-8110-2E966AF2EF3F}" type="pres">
      <dgm:prSet presAssocID="{A3829EC1-A0AB-4ECF-B64F-27700BC8CBCD}" presName="iconBgRect" presStyleLbl="bgShp" presStyleIdx="4" presStyleCnt="6"/>
      <dgm:spPr/>
    </dgm:pt>
    <dgm:pt modelId="{C7C1BC38-6FFC-48C0-994F-6992229811B2}" type="pres">
      <dgm:prSet presAssocID="{A3829EC1-A0AB-4ECF-B64F-27700BC8CBC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vis"/>
        </a:ext>
      </dgm:extLst>
    </dgm:pt>
    <dgm:pt modelId="{EE6EEE94-8D5C-4108-B2F9-C001367ABEE6}" type="pres">
      <dgm:prSet presAssocID="{A3829EC1-A0AB-4ECF-B64F-27700BC8CBCD}" presName="spaceRect" presStyleCnt="0"/>
      <dgm:spPr/>
    </dgm:pt>
    <dgm:pt modelId="{B768024F-1152-4385-B0A2-7C7A80EA5DBB}" type="pres">
      <dgm:prSet presAssocID="{A3829EC1-A0AB-4ECF-B64F-27700BC8CBCD}" presName="textRect" presStyleLbl="revTx" presStyleIdx="4" presStyleCnt="6">
        <dgm:presLayoutVars>
          <dgm:chMax val="1"/>
          <dgm:chPref val="1"/>
        </dgm:presLayoutVars>
      </dgm:prSet>
      <dgm:spPr/>
    </dgm:pt>
    <dgm:pt modelId="{E915E943-6617-4500-87A1-89AEAB048652}" type="pres">
      <dgm:prSet presAssocID="{F2A95D56-E0F6-4B18-A75A-F310D3D3F84D}" presName="sibTrans" presStyleLbl="sibTrans2D1" presStyleIdx="0" presStyleCnt="0"/>
      <dgm:spPr/>
    </dgm:pt>
    <dgm:pt modelId="{B78C0A90-AE9C-4606-8EA5-2A3B282B1B87}" type="pres">
      <dgm:prSet presAssocID="{BA20939E-6B08-45D7-B6FF-D54FCDCA0C77}" presName="compNode" presStyleCnt="0"/>
      <dgm:spPr/>
    </dgm:pt>
    <dgm:pt modelId="{899B1C64-923F-4F3C-A103-811CFDB49C0A}" type="pres">
      <dgm:prSet presAssocID="{BA20939E-6B08-45D7-B6FF-D54FCDCA0C77}" presName="iconBgRect" presStyleLbl="bgShp" presStyleIdx="5" presStyleCnt="6"/>
      <dgm:spPr/>
    </dgm:pt>
    <dgm:pt modelId="{E4DB594A-2207-4C23-978A-9064E1CAF648}" type="pres">
      <dgm:prSet presAssocID="{BA20939E-6B08-45D7-B6FF-D54FCDCA0C7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rrow Circle"/>
        </a:ext>
      </dgm:extLst>
    </dgm:pt>
    <dgm:pt modelId="{8EF7E3D4-2A09-4FB2-B50E-8509D78094C4}" type="pres">
      <dgm:prSet presAssocID="{BA20939E-6B08-45D7-B6FF-D54FCDCA0C77}" presName="spaceRect" presStyleCnt="0"/>
      <dgm:spPr/>
    </dgm:pt>
    <dgm:pt modelId="{3C2C7873-8E99-4E3D-A863-5488B3D42E4F}" type="pres">
      <dgm:prSet presAssocID="{BA20939E-6B08-45D7-B6FF-D54FCDCA0C77}" presName="textRect" presStyleLbl="revTx" presStyleIdx="5" presStyleCnt="6">
        <dgm:presLayoutVars>
          <dgm:chMax val="1"/>
          <dgm:chPref val="1"/>
        </dgm:presLayoutVars>
      </dgm:prSet>
      <dgm:spPr/>
    </dgm:pt>
  </dgm:ptLst>
  <dgm:cxnLst>
    <dgm:cxn modelId="{232A3E07-BD6A-4BD0-BA6C-3A00C1DDFCF4}" type="presOf" srcId="{CC0701FB-100C-4856-8554-F69DD187AB04}" destId="{6C6E2162-B19F-4575-AB67-6A5F6B2D6104}" srcOrd="0" destOrd="0" presId="urn:microsoft.com/office/officeart/2018/2/layout/IconCircleList"/>
    <dgm:cxn modelId="{7878A60C-B06A-482A-A119-322D32CF3E93}" type="presOf" srcId="{5E72CB0A-6905-4772-A8B6-B6AC1C9885C5}" destId="{5920E715-5341-49E4-825C-9AD5072CC647}" srcOrd="0" destOrd="0" presId="urn:microsoft.com/office/officeart/2018/2/layout/IconCircleList"/>
    <dgm:cxn modelId="{461EFB14-F2C9-44B0-8572-232AA2ACCA7B}" srcId="{603D53E3-0763-41B1-80E9-8734C7C59E58}" destId="{756B27F5-BCF9-4917-A2FA-7B7E2FF8835F}" srcOrd="1" destOrd="0" parTransId="{324B30AA-0580-409A-8C31-17F6DC9E7EB5}" sibTransId="{A5C94F1B-E2FE-41BE-BB88-891B83B3D6B6}"/>
    <dgm:cxn modelId="{22866635-18B3-4AC3-B6AB-4E755D3CEECB}" type="presOf" srcId="{013AC99F-8DDD-4792-8CE1-DDF4BDF90376}" destId="{0542E898-DF29-4F4A-9384-3582D2D87215}" srcOrd="0" destOrd="0" presId="urn:microsoft.com/office/officeart/2018/2/layout/IconCircleList"/>
    <dgm:cxn modelId="{0AF0E438-0CD9-4E8A-AA60-005E4609839C}" srcId="{603D53E3-0763-41B1-80E9-8734C7C59E58}" destId="{013AC99F-8DDD-4792-8CE1-DDF4BDF90376}" srcOrd="3" destOrd="0" parTransId="{05D7DB72-6533-4341-9B7D-FC29E8F6A8F2}" sibTransId="{5E72CB0A-6905-4772-A8B6-B6AC1C9885C5}"/>
    <dgm:cxn modelId="{6CAEA03C-19A3-4B5D-A98C-A306FE75D9FA}" type="presOf" srcId="{F2A95D56-E0F6-4B18-A75A-F310D3D3F84D}" destId="{E915E943-6617-4500-87A1-89AEAB048652}" srcOrd="0" destOrd="0" presId="urn:microsoft.com/office/officeart/2018/2/layout/IconCircleList"/>
    <dgm:cxn modelId="{E66A5541-A82D-4185-9CF2-9DB677B0E3D6}" srcId="{603D53E3-0763-41B1-80E9-8734C7C59E58}" destId="{CC0701FB-100C-4856-8554-F69DD187AB04}" srcOrd="0" destOrd="0" parTransId="{DEF9AB2E-BCB7-4595-A93E-3A6E9CE766AA}" sibTransId="{B1D1CE96-AF0B-42AA-83E3-6405476F420E}"/>
    <dgm:cxn modelId="{7B2C9875-ED80-4564-B654-B48D32C56E9F}" type="presOf" srcId="{B1D1CE96-AF0B-42AA-83E3-6405476F420E}" destId="{3662AEF6-DEDC-4871-8733-96A793614294}" srcOrd="0" destOrd="0" presId="urn:microsoft.com/office/officeart/2018/2/layout/IconCircleList"/>
    <dgm:cxn modelId="{191EF57D-1F42-401F-B944-1B59DF0DBD08}" type="presOf" srcId="{5EA4144D-518D-4194-B404-8068F15766F1}" destId="{AA6371E3-0FF9-4357-9847-049A13642DFE}" srcOrd="0" destOrd="0" presId="urn:microsoft.com/office/officeart/2018/2/layout/IconCircleList"/>
    <dgm:cxn modelId="{4CDEF292-A7FA-4F6D-8BD4-0F870F4CBE49}" type="presOf" srcId="{756B27F5-BCF9-4917-A2FA-7B7E2FF8835F}" destId="{B2C3BF43-7EBB-4063-9E5B-6728637E150C}" srcOrd="0" destOrd="0" presId="urn:microsoft.com/office/officeart/2018/2/layout/IconCircleList"/>
    <dgm:cxn modelId="{7D4073AC-28EE-4E99-83E8-CB88D3EE6EDF}" type="presOf" srcId="{603D53E3-0763-41B1-80E9-8734C7C59E58}" destId="{4CBF03F3-50F8-4915-ABF1-5B27E45E1B03}" srcOrd="0" destOrd="0" presId="urn:microsoft.com/office/officeart/2018/2/layout/IconCircleList"/>
    <dgm:cxn modelId="{CD77CECE-5F43-49BA-9ABC-D99D3594D9A7}" srcId="{603D53E3-0763-41B1-80E9-8734C7C59E58}" destId="{A3829EC1-A0AB-4ECF-B64F-27700BC8CBCD}" srcOrd="4" destOrd="0" parTransId="{EBD421F0-12AA-461D-B5DB-885DFF8C8273}" sibTransId="{F2A95D56-E0F6-4B18-A75A-F310D3D3F84D}"/>
    <dgm:cxn modelId="{52ECF2D3-1499-43C8-BE9C-5508715ACD51}" type="presOf" srcId="{A3829EC1-A0AB-4ECF-B64F-27700BC8CBCD}" destId="{B768024F-1152-4385-B0A2-7C7A80EA5DBB}" srcOrd="0" destOrd="0" presId="urn:microsoft.com/office/officeart/2018/2/layout/IconCircleList"/>
    <dgm:cxn modelId="{50FAC7D5-0D91-4AE9-B514-49E80AACB9C1}" type="presOf" srcId="{CF02DE64-10D5-4DCF-84AF-7E325FC7ECE7}" destId="{17C9647B-82F6-48E9-AD6B-D3EE83A590BA}" srcOrd="0" destOrd="0" presId="urn:microsoft.com/office/officeart/2018/2/layout/IconCircleList"/>
    <dgm:cxn modelId="{847583D7-6FB3-4644-8965-06CD0474484E}" srcId="{603D53E3-0763-41B1-80E9-8734C7C59E58}" destId="{CF02DE64-10D5-4DCF-84AF-7E325FC7ECE7}" srcOrd="2" destOrd="0" parTransId="{972E2BA7-F078-4192-B3E7-ECA12A24BDA2}" sibTransId="{5EA4144D-518D-4194-B404-8068F15766F1}"/>
    <dgm:cxn modelId="{5F4A76DB-5E69-4E41-860D-0AD598E31F02}" srcId="{603D53E3-0763-41B1-80E9-8734C7C59E58}" destId="{BA20939E-6B08-45D7-B6FF-D54FCDCA0C77}" srcOrd="5" destOrd="0" parTransId="{1F736CC5-8918-4ACD-96EC-9C5BC87671FF}" sibTransId="{40D53FB6-AB1B-4191-BE93-7E7BCF2AA423}"/>
    <dgm:cxn modelId="{CA9197E2-FB8B-4386-9E58-A97AB29DA829}" type="presOf" srcId="{BA20939E-6B08-45D7-B6FF-D54FCDCA0C77}" destId="{3C2C7873-8E99-4E3D-A863-5488B3D42E4F}" srcOrd="0" destOrd="0" presId="urn:microsoft.com/office/officeart/2018/2/layout/IconCircleList"/>
    <dgm:cxn modelId="{C225FAF6-E20B-47EB-B74A-540582A084F9}" type="presOf" srcId="{A5C94F1B-E2FE-41BE-BB88-891B83B3D6B6}" destId="{E3259FDD-F90B-491D-BCB7-2E33193882FF}" srcOrd="0" destOrd="0" presId="urn:microsoft.com/office/officeart/2018/2/layout/IconCircleList"/>
    <dgm:cxn modelId="{CC6C4C0E-93E0-409D-8A82-4AD568B5AF37}" type="presParOf" srcId="{4CBF03F3-50F8-4915-ABF1-5B27E45E1B03}" destId="{513BF662-DD3D-49BE-BD32-AEF687E7E9EF}" srcOrd="0" destOrd="0" presId="urn:microsoft.com/office/officeart/2018/2/layout/IconCircleList"/>
    <dgm:cxn modelId="{E7EE5332-AAAE-4D7A-A334-20075365C632}" type="presParOf" srcId="{513BF662-DD3D-49BE-BD32-AEF687E7E9EF}" destId="{4D984C34-F8B2-45EE-BCCE-C4954A4B4574}" srcOrd="0" destOrd="0" presId="urn:microsoft.com/office/officeart/2018/2/layout/IconCircleList"/>
    <dgm:cxn modelId="{7B44FAAA-0648-43BA-B1C6-5F5C1B6FF35D}" type="presParOf" srcId="{4D984C34-F8B2-45EE-BCCE-C4954A4B4574}" destId="{657790E4-323C-49DD-AE41-65BD0FEA2877}" srcOrd="0" destOrd="0" presId="urn:microsoft.com/office/officeart/2018/2/layout/IconCircleList"/>
    <dgm:cxn modelId="{35AFD6A4-E8AA-42A0-8505-A312AB3FD2A6}" type="presParOf" srcId="{4D984C34-F8B2-45EE-BCCE-C4954A4B4574}" destId="{794E2F04-AF0D-4D86-A4B3-03E3935ABD6E}" srcOrd="1" destOrd="0" presId="urn:microsoft.com/office/officeart/2018/2/layout/IconCircleList"/>
    <dgm:cxn modelId="{468C3ED8-31CD-4A8D-A161-2BC6251B0C9E}" type="presParOf" srcId="{4D984C34-F8B2-45EE-BCCE-C4954A4B4574}" destId="{465D21BF-5B1A-4395-B9D9-CBB5FF5A1BC2}" srcOrd="2" destOrd="0" presId="urn:microsoft.com/office/officeart/2018/2/layout/IconCircleList"/>
    <dgm:cxn modelId="{9BE10318-7457-4A37-BFE1-2309A7AF56F3}" type="presParOf" srcId="{4D984C34-F8B2-45EE-BCCE-C4954A4B4574}" destId="{6C6E2162-B19F-4575-AB67-6A5F6B2D6104}" srcOrd="3" destOrd="0" presId="urn:microsoft.com/office/officeart/2018/2/layout/IconCircleList"/>
    <dgm:cxn modelId="{616FB9F9-CBB4-4CE1-922A-41849739AF94}" type="presParOf" srcId="{513BF662-DD3D-49BE-BD32-AEF687E7E9EF}" destId="{3662AEF6-DEDC-4871-8733-96A793614294}" srcOrd="1" destOrd="0" presId="urn:microsoft.com/office/officeart/2018/2/layout/IconCircleList"/>
    <dgm:cxn modelId="{FDA1CCF2-C918-45F3-9182-E80DDB55A0B6}" type="presParOf" srcId="{513BF662-DD3D-49BE-BD32-AEF687E7E9EF}" destId="{3D59F152-8601-4CA3-ABE3-0861FFD82EA0}" srcOrd="2" destOrd="0" presId="urn:microsoft.com/office/officeart/2018/2/layout/IconCircleList"/>
    <dgm:cxn modelId="{0D8F4035-6E6D-4B2E-95BC-0F371A287C4F}" type="presParOf" srcId="{3D59F152-8601-4CA3-ABE3-0861FFD82EA0}" destId="{FE5586E5-71AF-4A6B-9D64-6C0CC988EC02}" srcOrd="0" destOrd="0" presId="urn:microsoft.com/office/officeart/2018/2/layout/IconCircleList"/>
    <dgm:cxn modelId="{D12E7854-5F3C-4035-8A5F-5C592D85B1A7}" type="presParOf" srcId="{3D59F152-8601-4CA3-ABE3-0861FFD82EA0}" destId="{C44D4CA7-8038-434A-9844-032ACC9D65FD}" srcOrd="1" destOrd="0" presId="urn:microsoft.com/office/officeart/2018/2/layout/IconCircleList"/>
    <dgm:cxn modelId="{4D2B56C9-842D-4C3E-BDA0-CE65DA65F5FE}" type="presParOf" srcId="{3D59F152-8601-4CA3-ABE3-0861FFD82EA0}" destId="{6CD8FA5F-8CB7-4BA5-A8BB-006DCF712720}" srcOrd="2" destOrd="0" presId="urn:microsoft.com/office/officeart/2018/2/layout/IconCircleList"/>
    <dgm:cxn modelId="{7DB9C87F-E587-40C6-A656-BC90EF5A3201}" type="presParOf" srcId="{3D59F152-8601-4CA3-ABE3-0861FFD82EA0}" destId="{B2C3BF43-7EBB-4063-9E5B-6728637E150C}" srcOrd="3" destOrd="0" presId="urn:microsoft.com/office/officeart/2018/2/layout/IconCircleList"/>
    <dgm:cxn modelId="{490F4D9E-57FD-4AAB-9928-EB6B1FA2496D}" type="presParOf" srcId="{513BF662-DD3D-49BE-BD32-AEF687E7E9EF}" destId="{E3259FDD-F90B-491D-BCB7-2E33193882FF}" srcOrd="3" destOrd="0" presId="urn:microsoft.com/office/officeart/2018/2/layout/IconCircleList"/>
    <dgm:cxn modelId="{2D8CD102-CF6C-4D9D-9E44-59424C6E1781}" type="presParOf" srcId="{513BF662-DD3D-49BE-BD32-AEF687E7E9EF}" destId="{BB80ADAC-C4A9-4A2B-832E-C89E1CE13415}" srcOrd="4" destOrd="0" presId="urn:microsoft.com/office/officeart/2018/2/layout/IconCircleList"/>
    <dgm:cxn modelId="{25901B78-65CF-4846-BFB3-B1DFDBFDE817}" type="presParOf" srcId="{BB80ADAC-C4A9-4A2B-832E-C89E1CE13415}" destId="{14DC46E7-8F9F-407E-8760-786A8ED7AD31}" srcOrd="0" destOrd="0" presId="urn:microsoft.com/office/officeart/2018/2/layout/IconCircleList"/>
    <dgm:cxn modelId="{88F9A022-E521-4EA2-B06C-B71E4BF7A71F}" type="presParOf" srcId="{BB80ADAC-C4A9-4A2B-832E-C89E1CE13415}" destId="{8097D16B-1BBD-4F44-9FCB-57F77330E73D}" srcOrd="1" destOrd="0" presId="urn:microsoft.com/office/officeart/2018/2/layout/IconCircleList"/>
    <dgm:cxn modelId="{D4608802-D00C-4383-A3C1-24254595CDA4}" type="presParOf" srcId="{BB80ADAC-C4A9-4A2B-832E-C89E1CE13415}" destId="{9EA82671-F7A6-4F3D-9A19-1BA026956A7C}" srcOrd="2" destOrd="0" presId="urn:microsoft.com/office/officeart/2018/2/layout/IconCircleList"/>
    <dgm:cxn modelId="{05277A5D-EB3B-4308-93D3-E28250E66619}" type="presParOf" srcId="{BB80ADAC-C4A9-4A2B-832E-C89E1CE13415}" destId="{17C9647B-82F6-48E9-AD6B-D3EE83A590BA}" srcOrd="3" destOrd="0" presId="urn:microsoft.com/office/officeart/2018/2/layout/IconCircleList"/>
    <dgm:cxn modelId="{4100572D-511D-4501-91E8-6F6CA562A2E5}" type="presParOf" srcId="{513BF662-DD3D-49BE-BD32-AEF687E7E9EF}" destId="{AA6371E3-0FF9-4357-9847-049A13642DFE}" srcOrd="5" destOrd="0" presId="urn:microsoft.com/office/officeart/2018/2/layout/IconCircleList"/>
    <dgm:cxn modelId="{67EED26F-12FA-4A26-A0FF-9E2B2B734D22}" type="presParOf" srcId="{513BF662-DD3D-49BE-BD32-AEF687E7E9EF}" destId="{E2EFC253-5E3D-4929-9AA5-7FD2FC317C4A}" srcOrd="6" destOrd="0" presId="urn:microsoft.com/office/officeart/2018/2/layout/IconCircleList"/>
    <dgm:cxn modelId="{4648113A-DA57-4677-97BA-5775888DC326}" type="presParOf" srcId="{E2EFC253-5E3D-4929-9AA5-7FD2FC317C4A}" destId="{70C9AB3C-03DB-48C5-862F-03D4B31848A1}" srcOrd="0" destOrd="0" presId="urn:microsoft.com/office/officeart/2018/2/layout/IconCircleList"/>
    <dgm:cxn modelId="{9CA8E4AD-4146-49A9-A8FF-03451DF8C8BA}" type="presParOf" srcId="{E2EFC253-5E3D-4929-9AA5-7FD2FC317C4A}" destId="{0E0223E8-B94C-4C3F-B8C2-0CECE0D1673A}" srcOrd="1" destOrd="0" presId="urn:microsoft.com/office/officeart/2018/2/layout/IconCircleList"/>
    <dgm:cxn modelId="{DF4E0CE2-4B46-476A-B2C7-4FBD6CDB61C3}" type="presParOf" srcId="{E2EFC253-5E3D-4929-9AA5-7FD2FC317C4A}" destId="{3EE9F38D-8E7C-4A01-984C-98E912292905}" srcOrd="2" destOrd="0" presId="urn:microsoft.com/office/officeart/2018/2/layout/IconCircleList"/>
    <dgm:cxn modelId="{9053BFD8-3614-45F9-B18F-D162ED87089D}" type="presParOf" srcId="{E2EFC253-5E3D-4929-9AA5-7FD2FC317C4A}" destId="{0542E898-DF29-4F4A-9384-3582D2D87215}" srcOrd="3" destOrd="0" presId="urn:microsoft.com/office/officeart/2018/2/layout/IconCircleList"/>
    <dgm:cxn modelId="{4EF3FDDC-7917-4325-954A-78067689DD1D}" type="presParOf" srcId="{513BF662-DD3D-49BE-BD32-AEF687E7E9EF}" destId="{5920E715-5341-49E4-825C-9AD5072CC647}" srcOrd="7" destOrd="0" presId="urn:microsoft.com/office/officeart/2018/2/layout/IconCircleList"/>
    <dgm:cxn modelId="{3183C5CA-8881-4F84-A899-C352A502907C}" type="presParOf" srcId="{513BF662-DD3D-49BE-BD32-AEF687E7E9EF}" destId="{6460815C-B68E-458E-BF6A-684761E2A1F8}" srcOrd="8" destOrd="0" presId="urn:microsoft.com/office/officeart/2018/2/layout/IconCircleList"/>
    <dgm:cxn modelId="{4EB9F71B-3DCC-4A4A-821E-CE9457AB9F05}" type="presParOf" srcId="{6460815C-B68E-458E-BF6A-684761E2A1F8}" destId="{7D859250-139D-492F-8110-2E966AF2EF3F}" srcOrd="0" destOrd="0" presId="urn:microsoft.com/office/officeart/2018/2/layout/IconCircleList"/>
    <dgm:cxn modelId="{B6FC7A10-05AA-41E6-BA58-77D25EF123A5}" type="presParOf" srcId="{6460815C-B68E-458E-BF6A-684761E2A1F8}" destId="{C7C1BC38-6FFC-48C0-994F-6992229811B2}" srcOrd="1" destOrd="0" presId="urn:microsoft.com/office/officeart/2018/2/layout/IconCircleList"/>
    <dgm:cxn modelId="{BD4779F4-3C81-4411-B101-7F28A9079441}" type="presParOf" srcId="{6460815C-B68E-458E-BF6A-684761E2A1F8}" destId="{EE6EEE94-8D5C-4108-B2F9-C001367ABEE6}" srcOrd="2" destOrd="0" presId="urn:microsoft.com/office/officeart/2018/2/layout/IconCircleList"/>
    <dgm:cxn modelId="{2429A1E2-A21A-46A4-8DF6-93871560EEB6}" type="presParOf" srcId="{6460815C-B68E-458E-BF6A-684761E2A1F8}" destId="{B768024F-1152-4385-B0A2-7C7A80EA5DBB}" srcOrd="3" destOrd="0" presId="urn:microsoft.com/office/officeart/2018/2/layout/IconCircleList"/>
    <dgm:cxn modelId="{AD2128B3-13AA-4009-A42F-66ECCB0E417D}" type="presParOf" srcId="{513BF662-DD3D-49BE-BD32-AEF687E7E9EF}" destId="{E915E943-6617-4500-87A1-89AEAB048652}" srcOrd="9" destOrd="0" presId="urn:microsoft.com/office/officeart/2018/2/layout/IconCircleList"/>
    <dgm:cxn modelId="{F7230EE3-DFF3-465A-AE4B-780C0D62C1D0}" type="presParOf" srcId="{513BF662-DD3D-49BE-BD32-AEF687E7E9EF}" destId="{B78C0A90-AE9C-4606-8EA5-2A3B282B1B87}" srcOrd="10" destOrd="0" presId="urn:microsoft.com/office/officeart/2018/2/layout/IconCircleList"/>
    <dgm:cxn modelId="{B058198E-FA8B-42BC-94A2-69C3687C3189}" type="presParOf" srcId="{B78C0A90-AE9C-4606-8EA5-2A3B282B1B87}" destId="{899B1C64-923F-4F3C-A103-811CFDB49C0A}" srcOrd="0" destOrd="0" presId="urn:microsoft.com/office/officeart/2018/2/layout/IconCircleList"/>
    <dgm:cxn modelId="{A011274E-422D-4E89-B356-58AE4B2BA567}" type="presParOf" srcId="{B78C0A90-AE9C-4606-8EA5-2A3B282B1B87}" destId="{E4DB594A-2207-4C23-978A-9064E1CAF648}" srcOrd="1" destOrd="0" presId="urn:microsoft.com/office/officeart/2018/2/layout/IconCircleList"/>
    <dgm:cxn modelId="{5C1B9073-2BD5-416E-8DB8-93809709EC50}" type="presParOf" srcId="{B78C0A90-AE9C-4606-8EA5-2A3B282B1B87}" destId="{8EF7E3D4-2A09-4FB2-B50E-8509D78094C4}" srcOrd="2" destOrd="0" presId="urn:microsoft.com/office/officeart/2018/2/layout/IconCircleList"/>
    <dgm:cxn modelId="{65E16593-D45B-470C-97F0-F1F5EE0BDE8B}" type="presParOf" srcId="{B78C0A90-AE9C-4606-8EA5-2A3B282B1B87}" destId="{3C2C7873-8E99-4E3D-A863-5488B3D42E4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2A474-5748-4E65-8F9A-33EE89A1CE2D}">
      <dsp:nvSpPr>
        <dsp:cNvPr id="0" name=""/>
        <dsp:cNvSpPr/>
      </dsp:nvSpPr>
      <dsp:spPr>
        <a:xfrm>
          <a:off x="204717" y="302217"/>
          <a:ext cx="911581" cy="9115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F2437-1858-4985-A920-0E8068FEAC3C}">
      <dsp:nvSpPr>
        <dsp:cNvPr id="0" name=""/>
        <dsp:cNvSpPr/>
      </dsp:nvSpPr>
      <dsp:spPr>
        <a:xfrm>
          <a:off x="396149" y="493649"/>
          <a:ext cx="528717" cy="5287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B65E9-4792-4FF0-BBAE-36348C900A27}">
      <dsp:nvSpPr>
        <dsp:cNvPr id="0" name=""/>
        <dsp:cNvSpPr/>
      </dsp:nvSpPr>
      <dsp:spPr>
        <a:xfrm>
          <a:off x="1311637" y="302217"/>
          <a:ext cx="2148726" cy="91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Researchers, </a:t>
          </a:r>
        </a:p>
      </dsp:txBody>
      <dsp:txXfrm>
        <a:off x="1311637" y="302217"/>
        <a:ext cx="2148726" cy="911581"/>
      </dsp:txXfrm>
    </dsp:sp>
    <dsp:sp modelId="{4256A319-EAE9-4D06-A1E6-47A8038B836B}">
      <dsp:nvSpPr>
        <dsp:cNvPr id="0" name=""/>
        <dsp:cNvSpPr/>
      </dsp:nvSpPr>
      <dsp:spPr>
        <a:xfrm>
          <a:off x="3834764" y="302217"/>
          <a:ext cx="911581" cy="9115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22902-5740-4681-98D9-0E023627D594}">
      <dsp:nvSpPr>
        <dsp:cNvPr id="0" name=""/>
        <dsp:cNvSpPr/>
      </dsp:nvSpPr>
      <dsp:spPr>
        <a:xfrm>
          <a:off x="4026196" y="493649"/>
          <a:ext cx="528717" cy="5287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E5E1FD-52EE-4F5C-A62B-A37557CC6B12}">
      <dsp:nvSpPr>
        <dsp:cNvPr id="0" name=""/>
        <dsp:cNvSpPr/>
      </dsp:nvSpPr>
      <dsp:spPr>
        <a:xfrm>
          <a:off x="4941684" y="302217"/>
          <a:ext cx="2148726" cy="91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Universities and  research organisations,</a:t>
          </a:r>
        </a:p>
      </dsp:txBody>
      <dsp:txXfrm>
        <a:off x="4941684" y="302217"/>
        <a:ext cx="2148726" cy="911581"/>
      </dsp:txXfrm>
    </dsp:sp>
    <dsp:sp modelId="{0DDB3E26-3AD4-4978-AE03-C67CA214EDD7}">
      <dsp:nvSpPr>
        <dsp:cNvPr id="0" name=""/>
        <dsp:cNvSpPr/>
      </dsp:nvSpPr>
      <dsp:spPr>
        <a:xfrm>
          <a:off x="7464810" y="302217"/>
          <a:ext cx="911581" cy="9115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8240E-B4EF-43E1-8DC2-6E80D4FF5EB0}">
      <dsp:nvSpPr>
        <dsp:cNvPr id="0" name=""/>
        <dsp:cNvSpPr/>
      </dsp:nvSpPr>
      <dsp:spPr>
        <a:xfrm>
          <a:off x="7656242" y="493649"/>
          <a:ext cx="528717" cy="5287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DE4A8B-EFC8-42E5-9D9C-3917B528EA83}">
      <dsp:nvSpPr>
        <dsp:cNvPr id="0" name=""/>
        <dsp:cNvSpPr/>
      </dsp:nvSpPr>
      <dsp:spPr>
        <a:xfrm>
          <a:off x="8571730" y="302217"/>
          <a:ext cx="2148726" cy="91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General Public, </a:t>
          </a:r>
        </a:p>
      </dsp:txBody>
      <dsp:txXfrm>
        <a:off x="8571730" y="302217"/>
        <a:ext cx="2148726" cy="911581"/>
      </dsp:txXfrm>
    </dsp:sp>
    <dsp:sp modelId="{2817FAC5-5636-42F7-9E9E-71826BD6F9B9}">
      <dsp:nvSpPr>
        <dsp:cNvPr id="0" name=""/>
        <dsp:cNvSpPr/>
      </dsp:nvSpPr>
      <dsp:spPr>
        <a:xfrm>
          <a:off x="204717" y="2073890"/>
          <a:ext cx="911581" cy="9115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6D530-15EE-4A1D-8752-E9D703EBD5A3}">
      <dsp:nvSpPr>
        <dsp:cNvPr id="0" name=""/>
        <dsp:cNvSpPr/>
      </dsp:nvSpPr>
      <dsp:spPr>
        <a:xfrm>
          <a:off x="396149" y="2265322"/>
          <a:ext cx="528717" cy="5287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16B1C1-EED4-467F-A4FA-CAB5C1C91BA6}">
      <dsp:nvSpPr>
        <dsp:cNvPr id="0" name=""/>
        <dsp:cNvSpPr/>
      </dsp:nvSpPr>
      <dsp:spPr>
        <a:xfrm>
          <a:off x="1311637" y="2073890"/>
          <a:ext cx="2148726" cy="91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Industry, </a:t>
          </a:r>
        </a:p>
      </dsp:txBody>
      <dsp:txXfrm>
        <a:off x="1311637" y="2073890"/>
        <a:ext cx="2148726" cy="911581"/>
      </dsp:txXfrm>
    </dsp:sp>
    <dsp:sp modelId="{9FEFC50A-14B7-41D2-9924-C7943FAF801E}">
      <dsp:nvSpPr>
        <dsp:cNvPr id="0" name=""/>
        <dsp:cNvSpPr/>
      </dsp:nvSpPr>
      <dsp:spPr>
        <a:xfrm>
          <a:off x="3834764" y="2073890"/>
          <a:ext cx="911581" cy="9115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9B3DC1-E03A-48A2-B2ED-53F7627EC573}">
      <dsp:nvSpPr>
        <dsp:cNvPr id="0" name=""/>
        <dsp:cNvSpPr/>
      </dsp:nvSpPr>
      <dsp:spPr>
        <a:xfrm>
          <a:off x="4026196" y="2265322"/>
          <a:ext cx="528717" cy="5287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E4F94B-AE6E-44F9-AFB1-1498035CF636}">
      <dsp:nvSpPr>
        <dsp:cNvPr id="0" name=""/>
        <dsp:cNvSpPr/>
      </dsp:nvSpPr>
      <dsp:spPr>
        <a:xfrm>
          <a:off x="4941684" y="2073890"/>
          <a:ext cx="2148726" cy="91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SMEs, </a:t>
          </a:r>
        </a:p>
      </dsp:txBody>
      <dsp:txXfrm>
        <a:off x="4941684" y="2073890"/>
        <a:ext cx="2148726" cy="911581"/>
      </dsp:txXfrm>
    </dsp:sp>
    <dsp:sp modelId="{5D3522F9-E5A4-4868-A4BC-1BEF86690414}">
      <dsp:nvSpPr>
        <dsp:cNvPr id="0" name=""/>
        <dsp:cNvSpPr/>
      </dsp:nvSpPr>
      <dsp:spPr>
        <a:xfrm>
          <a:off x="7464810" y="2073890"/>
          <a:ext cx="911581" cy="9115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F01E8-F441-4B29-A722-74D25AF9EAF9}">
      <dsp:nvSpPr>
        <dsp:cNvPr id="0" name=""/>
        <dsp:cNvSpPr/>
      </dsp:nvSpPr>
      <dsp:spPr>
        <a:xfrm>
          <a:off x="7656242" y="2265322"/>
          <a:ext cx="528717" cy="5287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200EEA-9935-41BF-AD62-9F8D09A9E114}">
      <dsp:nvSpPr>
        <dsp:cNvPr id="0" name=""/>
        <dsp:cNvSpPr/>
      </dsp:nvSpPr>
      <dsp:spPr>
        <a:xfrm>
          <a:off x="8571730" y="2073890"/>
          <a:ext cx="2148726" cy="91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media, </a:t>
          </a:r>
        </a:p>
      </dsp:txBody>
      <dsp:txXfrm>
        <a:off x="8571730" y="2073890"/>
        <a:ext cx="2148726" cy="911581"/>
      </dsp:txXfrm>
    </dsp:sp>
    <dsp:sp modelId="{058FC2BA-AB4E-4605-8DCD-DCF5E3BB5023}">
      <dsp:nvSpPr>
        <dsp:cNvPr id="0" name=""/>
        <dsp:cNvSpPr/>
      </dsp:nvSpPr>
      <dsp:spPr>
        <a:xfrm>
          <a:off x="204717" y="3845563"/>
          <a:ext cx="911581" cy="91158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7BEB8-36C6-456F-9F35-B5CAB83CA53A}">
      <dsp:nvSpPr>
        <dsp:cNvPr id="0" name=""/>
        <dsp:cNvSpPr/>
      </dsp:nvSpPr>
      <dsp:spPr>
        <a:xfrm>
          <a:off x="396149" y="4036995"/>
          <a:ext cx="528717" cy="5287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EC86A-4F0F-4C8A-9712-89717A8E479D}">
      <dsp:nvSpPr>
        <dsp:cNvPr id="0" name=""/>
        <dsp:cNvSpPr/>
      </dsp:nvSpPr>
      <dsp:spPr>
        <a:xfrm>
          <a:off x="1311637" y="3845563"/>
          <a:ext cx="2148726" cy="911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policy and makers decision-makers </a:t>
          </a:r>
        </a:p>
      </dsp:txBody>
      <dsp:txXfrm>
        <a:off x="1311637" y="3845563"/>
        <a:ext cx="2148726" cy="911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790E4-323C-49DD-AE41-65BD0FEA2877}">
      <dsp:nvSpPr>
        <dsp:cNvPr id="0" name=""/>
        <dsp:cNvSpPr/>
      </dsp:nvSpPr>
      <dsp:spPr>
        <a:xfrm>
          <a:off x="1440417" y="72131"/>
          <a:ext cx="1064971" cy="10649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E2F04-AF0D-4D86-A4B3-03E3935ABD6E}">
      <dsp:nvSpPr>
        <dsp:cNvPr id="0" name=""/>
        <dsp:cNvSpPr/>
      </dsp:nvSpPr>
      <dsp:spPr>
        <a:xfrm>
          <a:off x="1664061" y="295775"/>
          <a:ext cx="617683" cy="617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6E2162-B19F-4575-AB67-6A5F6B2D6104}">
      <dsp:nvSpPr>
        <dsp:cNvPr id="0" name=""/>
        <dsp:cNvSpPr/>
      </dsp:nvSpPr>
      <dsp:spPr>
        <a:xfrm>
          <a:off x="2733597" y="72131"/>
          <a:ext cx="2510290" cy="106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b-NO" sz="1600" kern="1200"/>
            <a:t>WHAT:  Activities, key events and Research results </a:t>
          </a:r>
          <a:endParaRPr lang="en-US" sz="1600" kern="1200"/>
        </a:p>
      </dsp:txBody>
      <dsp:txXfrm>
        <a:off x="2733597" y="72131"/>
        <a:ext cx="2510290" cy="1064971"/>
      </dsp:txXfrm>
    </dsp:sp>
    <dsp:sp modelId="{FE5586E5-71AF-4A6B-9D64-6C0CC988EC02}">
      <dsp:nvSpPr>
        <dsp:cNvPr id="0" name=""/>
        <dsp:cNvSpPr/>
      </dsp:nvSpPr>
      <dsp:spPr>
        <a:xfrm>
          <a:off x="5681287" y="72131"/>
          <a:ext cx="1064971" cy="10649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D4CA7-8038-434A-9844-032ACC9D65FD}">
      <dsp:nvSpPr>
        <dsp:cNvPr id="0" name=""/>
        <dsp:cNvSpPr/>
      </dsp:nvSpPr>
      <dsp:spPr>
        <a:xfrm>
          <a:off x="5914072" y="304917"/>
          <a:ext cx="617683" cy="617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C3BF43-7EBB-4063-9E5B-6728637E150C}">
      <dsp:nvSpPr>
        <dsp:cNvPr id="0" name=""/>
        <dsp:cNvSpPr/>
      </dsp:nvSpPr>
      <dsp:spPr>
        <a:xfrm>
          <a:off x="6974466" y="72131"/>
          <a:ext cx="2510290" cy="106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b-NO" sz="1600" kern="1200" dirty="0"/>
            <a:t>WHY:  </a:t>
          </a:r>
          <a:r>
            <a:rPr lang="nb-NO" sz="1600" kern="1200" dirty="0" err="1"/>
            <a:t>visibility</a:t>
          </a:r>
          <a:r>
            <a:rPr lang="nb-NO" sz="1600" kern="1200" dirty="0"/>
            <a:t> and </a:t>
          </a:r>
          <a:r>
            <a:rPr lang="nb-NO" sz="1600" kern="1200" dirty="0" err="1"/>
            <a:t>prestige</a:t>
          </a:r>
          <a:r>
            <a:rPr lang="nb-NO" sz="1600" kern="1200" dirty="0"/>
            <a:t>, </a:t>
          </a:r>
          <a:r>
            <a:rPr lang="nb-NO" sz="1600" kern="1200" dirty="0" err="1"/>
            <a:t>impact</a:t>
          </a:r>
          <a:r>
            <a:rPr lang="nb-NO" sz="1600" kern="1200" dirty="0"/>
            <a:t>, </a:t>
          </a:r>
          <a:r>
            <a:rPr lang="nb-NO" sz="1600" kern="1200" dirty="0" err="1"/>
            <a:t>responsibility</a:t>
          </a:r>
          <a:r>
            <a:rPr lang="nb-NO" sz="1600" kern="1200" dirty="0"/>
            <a:t> to </a:t>
          </a:r>
          <a:r>
            <a:rPr lang="nb-NO" sz="1600" kern="1200" dirty="0" err="1"/>
            <a:t>citizens</a:t>
          </a:r>
          <a:r>
            <a:rPr lang="nb-NO" sz="1600" kern="1200" dirty="0"/>
            <a:t> (</a:t>
          </a:r>
          <a:r>
            <a:rPr lang="nb-NO" sz="1600" kern="1200" dirty="0" err="1"/>
            <a:t>accountability</a:t>
          </a:r>
          <a:r>
            <a:rPr lang="nb-NO" sz="1600" kern="1200" dirty="0"/>
            <a:t>), </a:t>
          </a:r>
          <a:r>
            <a:rPr lang="nb-NO" sz="1600" kern="1200" dirty="0" err="1"/>
            <a:t>public</a:t>
          </a:r>
          <a:r>
            <a:rPr lang="nb-NO" sz="1600" kern="1200" dirty="0"/>
            <a:t> opinion,</a:t>
          </a:r>
          <a:endParaRPr lang="en-US" sz="1600" kern="1200" dirty="0"/>
        </a:p>
      </dsp:txBody>
      <dsp:txXfrm>
        <a:off x="6974466" y="72131"/>
        <a:ext cx="2510290" cy="1064971"/>
      </dsp:txXfrm>
    </dsp:sp>
    <dsp:sp modelId="{14DC46E7-8F9F-407E-8760-786A8ED7AD31}">
      <dsp:nvSpPr>
        <dsp:cNvPr id="0" name=""/>
        <dsp:cNvSpPr/>
      </dsp:nvSpPr>
      <dsp:spPr>
        <a:xfrm>
          <a:off x="1440417" y="1997195"/>
          <a:ext cx="1064971" cy="10649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7D16B-1BBD-4F44-9FCB-57F77330E73D}">
      <dsp:nvSpPr>
        <dsp:cNvPr id="0" name=""/>
        <dsp:cNvSpPr/>
      </dsp:nvSpPr>
      <dsp:spPr>
        <a:xfrm>
          <a:off x="1664061" y="2220839"/>
          <a:ext cx="617683" cy="617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C9647B-82F6-48E9-AD6B-D3EE83A590BA}">
      <dsp:nvSpPr>
        <dsp:cNvPr id="0" name=""/>
        <dsp:cNvSpPr/>
      </dsp:nvSpPr>
      <dsp:spPr>
        <a:xfrm>
          <a:off x="2733597" y="1997195"/>
          <a:ext cx="2510290" cy="106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b-NO" sz="1600" kern="1200"/>
            <a:t>TO WHOM:  General Public, Researchers, Industry, SMEs, Universities, research organisations, Multipliers (media in particular), Decision-makers</a:t>
          </a:r>
          <a:endParaRPr lang="en-US" sz="1600" kern="1200"/>
        </a:p>
      </dsp:txBody>
      <dsp:txXfrm>
        <a:off x="2733597" y="1997195"/>
        <a:ext cx="2510290" cy="1064971"/>
      </dsp:txXfrm>
    </dsp:sp>
    <dsp:sp modelId="{70C9AB3C-03DB-48C5-862F-03D4B31848A1}">
      <dsp:nvSpPr>
        <dsp:cNvPr id="0" name=""/>
        <dsp:cNvSpPr/>
      </dsp:nvSpPr>
      <dsp:spPr>
        <a:xfrm>
          <a:off x="5681287" y="1997195"/>
          <a:ext cx="1064971" cy="10649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223E8-B94C-4C3F-B8C2-0CECE0D1673A}">
      <dsp:nvSpPr>
        <dsp:cNvPr id="0" name=""/>
        <dsp:cNvSpPr/>
      </dsp:nvSpPr>
      <dsp:spPr>
        <a:xfrm>
          <a:off x="5904931" y="2220839"/>
          <a:ext cx="617683" cy="6176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2E898-DF29-4F4A-9384-3582D2D87215}">
      <dsp:nvSpPr>
        <dsp:cNvPr id="0" name=""/>
        <dsp:cNvSpPr/>
      </dsp:nvSpPr>
      <dsp:spPr>
        <a:xfrm>
          <a:off x="6974466" y="1997195"/>
          <a:ext cx="2510290" cy="106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b-NO" sz="1600" kern="1200" dirty="0"/>
            <a:t>WHERE:  media (TV, press…), scientific journals, workshops, </a:t>
          </a:r>
          <a:r>
            <a:rPr lang="nb-NO" sz="1600" kern="1200" dirty="0" err="1"/>
            <a:t>meetings</a:t>
          </a:r>
          <a:endParaRPr lang="en-US" sz="1600" kern="1200" dirty="0"/>
        </a:p>
      </dsp:txBody>
      <dsp:txXfrm>
        <a:off x="6974466" y="1997195"/>
        <a:ext cx="2510290" cy="1064971"/>
      </dsp:txXfrm>
    </dsp:sp>
    <dsp:sp modelId="{7D859250-139D-492F-8110-2E966AF2EF3F}">
      <dsp:nvSpPr>
        <dsp:cNvPr id="0" name=""/>
        <dsp:cNvSpPr/>
      </dsp:nvSpPr>
      <dsp:spPr>
        <a:xfrm>
          <a:off x="1440417" y="3922258"/>
          <a:ext cx="1064971" cy="10649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1BC38-6FFC-48C0-994F-6992229811B2}">
      <dsp:nvSpPr>
        <dsp:cNvPr id="0" name=""/>
        <dsp:cNvSpPr/>
      </dsp:nvSpPr>
      <dsp:spPr>
        <a:xfrm>
          <a:off x="1664061" y="4145902"/>
          <a:ext cx="617683" cy="6176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68024F-1152-4385-B0A2-7C7A80EA5DBB}">
      <dsp:nvSpPr>
        <dsp:cNvPr id="0" name=""/>
        <dsp:cNvSpPr/>
      </dsp:nvSpPr>
      <dsp:spPr>
        <a:xfrm>
          <a:off x="2733597" y="3922258"/>
          <a:ext cx="2510290" cy="106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b-NO" sz="1600" kern="1200" dirty="0"/>
            <a:t>HOW:  website, </a:t>
          </a:r>
          <a:r>
            <a:rPr lang="en-GB" sz="1600" kern="1200" noProof="0" dirty="0"/>
            <a:t>flyers</a:t>
          </a:r>
          <a:r>
            <a:rPr lang="nb-NO" sz="1600" kern="1200" dirty="0"/>
            <a:t>, press </a:t>
          </a:r>
          <a:r>
            <a:rPr lang="nb-NO" sz="1600" kern="1200" dirty="0" err="1"/>
            <a:t>releases</a:t>
          </a:r>
          <a:r>
            <a:rPr lang="nb-NO" sz="1600" kern="1200" dirty="0"/>
            <a:t>, scientific </a:t>
          </a:r>
          <a:r>
            <a:rPr lang="nb-NO" sz="1600" kern="1200" dirty="0" err="1"/>
            <a:t>publications</a:t>
          </a:r>
          <a:r>
            <a:rPr lang="nb-NO" sz="1600" kern="1200" dirty="0"/>
            <a:t>, </a:t>
          </a:r>
          <a:r>
            <a:rPr lang="nb-NO" sz="1600" kern="1200" dirty="0" err="1"/>
            <a:t>pictures</a:t>
          </a:r>
          <a:r>
            <a:rPr lang="nb-NO" sz="1600" kern="1200" dirty="0"/>
            <a:t>, </a:t>
          </a:r>
          <a:r>
            <a:rPr lang="nb-NO" sz="1600" kern="1200" dirty="0" err="1"/>
            <a:t>artworks</a:t>
          </a:r>
          <a:r>
            <a:rPr lang="nb-NO" sz="1600" kern="1200" dirty="0"/>
            <a:t>, videos</a:t>
          </a:r>
          <a:endParaRPr lang="en-US" sz="1600" kern="1200" dirty="0"/>
        </a:p>
      </dsp:txBody>
      <dsp:txXfrm>
        <a:off x="2733597" y="3922258"/>
        <a:ext cx="2510290" cy="1064971"/>
      </dsp:txXfrm>
    </dsp:sp>
    <dsp:sp modelId="{899B1C64-923F-4F3C-A103-811CFDB49C0A}">
      <dsp:nvSpPr>
        <dsp:cNvPr id="0" name=""/>
        <dsp:cNvSpPr/>
      </dsp:nvSpPr>
      <dsp:spPr>
        <a:xfrm>
          <a:off x="5681287" y="3922258"/>
          <a:ext cx="1064971" cy="10649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B594A-2207-4C23-978A-9064E1CAF648}">
      <dsp:nvSpPr>
        <dsp:cNvPr id="0" name=""/>
        <dsp:cNvSpPr/>
      </dsp:nvSpPr>
      <dsp:spPr>
        <a:xfrm>
          <a:off x="5904931" y="4145902"/>
          <a:ext cx="617683" cy="6176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2C7873-8E99-4E3D-A863-5488B3D42E4F}">
      <dsp:nvSpPr>
        <dsp:cNvPr id="0" name=""/>
        <dsp:cNvSpPr/>
      </dsp:nvSpPr>
      <dsp:spPr>
        <a:xfrm>
          <a:off x="6974466" y="3922258"/>
          <a:ext cx="2510290" cy="106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b-NO" sz="1600" kern="1200"/>
            <a:t>WHEN:  on time, project life cycle.</a:t>
          </a:r>
          <a:endParaRPr lang="en-US" sz="1600" kern="1200"/>
        </a:p>
      </dsp:txBody>
      <dsp:txXfrm>
        <a:off x="6974466" y="3922258"/>
        <a:ext cx="2510290" cy="106497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2ECEE7-BF47-4F63-8D51-D91BA2DC5D59}" type="datetimeFigureOut">
              <a:rPr lang="nb-NO" smtClean="0"/>
              <a:t>18.01.2023</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25D3F02-84F6-4A9B-8E5D-E787A7A2EAD9}" type="slidenum">
              <a:rPr lang="nb-NO" smtClean="0"/>
              <a:t>‹#›</a:t>
            </a:fld>
            <a:endParaRPr lang="nb-NO"/>
          </a:p>
        </p:txBody>
      </p:sp>
    </p:spTree>
    <p:extLst>
      <p:ext uri="{BB962C8B-B14F-4D97-AF65-F5344CB8AC3E}">
        <p14:creationId xmlns:p14="http://schemas.microsoft.com/office/powerpoint/2010/main" val="356076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8B4BF77-11FD-8E4D-B223-FC6B75E0C356}" type="slidenum">
              <a:rPr lang="nb-NO" smtClean="0"/>
              <a:t>2</a:t>
            </a:fld>
            <a:endParaRPr lang="nb-NO" dirty="0"/>
          </a:p>
        </p:txBody>
      </p:sp>
    </p:spTree>
    <p:extLst>
      <p:ext uri="{BB962C8B-B14F-4D97-AF65-F5344CB8AC3E}">
        <p14:creationId xmlns:p14="http://schemas.microsoft.com/office/powerpoint/2010/main" val="259924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13</a:t>
            </a:fld>
            <a:endParaRPr lang="nb-NO"/>
          </a:p>
        </p:txBody>
      </p:sp>
    </p:spTree>
    <p:extLst>
      <p:ext uri="{BB962C8B-B14F-4D97-AF65-F5344CB8AC3E}">
        <p14:creationId xmlns:p14="http://schemas.microsoft.com/office/powerpoint/2010/main" val="3653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14</a:t>
            </a:fld>
            <a:endParaRPr lang="nb-NO"/>
          </a:p>
        </p:txBody>
      </p:sp>
    </p:spTree>
    <p:extLst>
      <p:ext uri="{BB962C8B-B14F-4D97-AF65-F5344CB8AC3E}">
        <p14:creationId xmlns:p14="http://schemas.microsoft.com/office/powerpoint/2010/main" val="250150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25D3F02-84F6-4A9B-8E5D-E787A7A2EAD9}" type="slidenum">
              <a:rPr lang="nb-NO" smtClean="0"/>
              <a:t>15</a:t>
            </a:fld>
            <a:endParaRPr lang="nb-NO"/>
          </a:p>
        </p:txBody>
      </p:sp>
    </p:spTree>
    <p:extLst>
      <p:ext uri="{BB962C8B-B14F-4D97-AF65-F5344CB8AC3E}">
        <p14:creationId xmlns:p14="http://schemas.microsoft.com/office/powerpoint/2010/main" val="187503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16</a:t>
            </a:fld>
            <a:endParaRPr lang="nb-NO"/>
          </a:p>
        </p:txBody>
      </p:sp>
    </p:spTree>
    <p:extLst>
      <p:ext uri="{BB962C8B-B14F-4D97-AF65-F5344CB8AC3E}">
        <p14:creationId xmlns:p14="http://schemas.microsoft.com/office/powerpoint/2010/main" val="152164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17</a:t>
            </a:fld>
            <a:endParaRPr lang="nb-NO"/>
          </a:p>
        </p:txBody>
      </p:sp>
    </p:spTree>
    <p:extLst>
      <p:ext uri="{BB962C8B-B14F-4D97-AF65-F5344CB8AC3E}">
        <p14:creationId xmlns:p14="http://schemas.microsoft.com/office/powerpoint/2010/main" val="201402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18</a:t>
            </a:fld>
            <a:endParaRPr lang="nb-NO"/>
          </a:p>
        </p:txBody>
      </p:sp>
    </p:spTree>
    <p:extLst>
      <p:ext uri="{BB962C8B-B14F-4D97-AF65-F5344CB8AC3E}">
        <p14:creationId xmlns:p14="http://schemas.microsoft.com/office/powerpoint/2010/main" val="239037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25D3F02-84F6-4A9B-8E5D-E787A7A2EAD9}" type="slidenum">
              <a:rPr lang="nb-NO" smtClean="0"/>
              <a:t>19</a:t>
            </a:fld>
            <a:endParaRPr lang="nb-NO"/>
          </a:p>
        </p:txBody>
      </p:sp>
    </p:spTree>
    <p:extLst>
      <p:ext uri="{BB962C8B-B14F-4D97-AF65-F5344CB8AC3E}">
        <p14:creationId xmlns:p14="http://schemas.microsoft.com/office/powerpoint/2010/main" val="263657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25D3F02-84F6-4A9B-8E5D-E787A7A2EAD9}" type="slidenum">
              <a:rPr lang="nb-NO" smtClean="0"/>
              <a:t>20</a:t>
            </a:fld>
            <a:endParaRPr lang="nb-NO"/>
          </a:p>
        </p:txBody>
      </p:sp>
    </p:spTree>
    <p:extLst>
      <p:ext uri="{BB962C8B-B14F-4D97-AF65-F5344CB8AC3E}">
        <p14:creationId xmlns:p14="http://schemas.microsoft.com/office/powerpoint/2010/main" val="106571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en-US" dirty="0"/>
              <a:t>The preregistration is the documentation of planned hypotheses, research design, and analyses before beginning the research and making this available</a:t>
            </a:r>
          </a:p>
          <a:p>
            <a:pPr marL="171450" indent="-171450">
              <a:buFontTx/>
              <a:buChar char="-"/>
            </a:pPr>
            <a:r>
              <a:rPr lang="en-US" dirty="0"/>
              <a:t>where review reports and reviewers' identities are published alongside the articles,</a:t>
            </a:r>
          </a:p>
          <a:p>
            <a:pPr marL="171450" indent="-171450">
              <a:buFontTx/>
              <a:buChar char="-"/>
            </a:pPr>
            <a:endParaRPr lang="en-US" dirty="0"/>
          </a:p>
          <a:p>
            <a:pPr marL="171450" indent="-171450">
              <a:buFontTx/>
              <a:buChar char="-"/>
            </a:pPr>
            <a:r>
              <a:rPr lang="en-US" dirty="0"/>
              <a:t>Crowdsourcing is a beneficial research method that allows members of the public to contribute ideas and time to projects despite not being formally trained experts</a:t>
            </a:r>
            <a:endParaRPr lang="nb-NO" dirty="0"/>
          </a:p>
        </p:txBody>
      </p:sp>
      <p:sp>
        <p:nvSpPr>
          <p:cNvPr id="4" name="Plassholder for lysbildenummer 3"/>
          <p:cNvSpPr>
            <a:spLocks noGrp="1"/>
          </p:cNvSpPr>
          <p:nvPr>
            <p:ph type="sldNum" sz="quarter" idx="5"/>
          </p:nvPr>
        </p:nvSpPr>
        <p:spPr/>
        <p:txBody>
          <a:bodyPr/>
          <a:lstStyle/>
          <a:p>
            <a:fld id="{C25D3F02-84F6-4A9B-8E5D-E787A7A2EAD9}" type="slidenum">
              <a:rPr lang="nb-NO" smtClean="0"/>
              <a:t>23</a:t>
            </a:fld>
            <a:endParaRPr lang="nb-NO"/>
          </a:p>
        </p:txBody>
      </p:sp>
    </p:spTree>
    <p:extLst>
      <p:ext uri="{BB962C8B-B14F-4D97-AF65-F5344CB8AC3E}">
        <p14:creationId xmlns:p14="http://schemas.microsoft.com/office/powerpoint/2010/main" val="4891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27</a:t>
            </a:fld>
            <a:endParaRPr lang="nb-NO"/>
          </a:p>
        </p:txBody>
      </p:sp>
    </p:spTree>
    <p:extLst>
      <p:ext uri="{BB962C8B-B14F-4D97-AF65-F5344CB8AC3E}">
        <p14:creationId xmlns:p14="http://schemas.microsoft.com/office/powerpoint/2010/main" val="113313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81319"/>
                </a:solidFill>
                <a:effectLst/>
              </a:rPr>
              <a:t>Scientific Renewal, Young talent, Large scale interdisciplinary</a:t>
            </a:r>
          </a:p>
          <a:p>
            <a:pPr marL="0" indent="0">
              <a:buNone/>
            </a:pPr>
            <a:endParaRPr lang="en-US" b="1" dirty="0">
              <a:solidFill>
                <a:schemeClr val="tx1">
                  <a:lumMod val="50000"/>
                </a:schemeClr>
              </a:solidFill>
            </a:endParaRPr>
          </a:p>
          <a:p>
            <a:pPr marL="0" indent="0">
              <a:buNone/>
            </a:pPr>
            <a:r>
              <a:rPr lang="en-US" b="1" dirty="0">
                <a:solidFill>
                  <a:schemeClr val="tx1">
                    <a:lumMod val="50000"/>
                  </a:schemeClr>
                </a:solidFill>
              </a:rPr>
              <a:t>Societal and Industry-related Challenges,</a:t>
            </a:r>
          </a:p>
          <a:p>
            <a:pPr marL="0" indent="0">
              <a:buNone/>
            </a:pPr>
            <a:r>
              <a:rPr lang="en-US" b="1" dirty="0">
                <a:solidFill>
                  <a:schemeClr val="tx1">
                    <a:lumMod val="50000"/>
                  </a:schemeClr>
                </a:solidFill>
              </a:rPr>
              <a:t>Knowledge-building projects for industry</a:t>
            </a:r>
          </a:p>
          <a:p>
            <a:endParaRPr lang="nb-NO" dirty="0"/>
          </a:p>
        </p:txBody>
      </p:sp>
      <p:sp>
        <p:nvSpPr>
          <p:cNvPr id="4" name="Plassholder for lysbildenummer 3"/>
          <p:cNvSpPr>
            <a:spLocks noGrp="1"/>
          </p:cNvSpPr>
          <p:nvPr>
            <p:ph type="sldNum" sz="quarter" idx="10"/>
          </p:nvPr>
        </p:nvSpPr>
        <p:spPr/>
        <p:txBody>
          <a:bodyPr/>
          <a:lstStyle/>
          <a:p>
            <a:fld id="{C25D3F02-84F6-4A9B-8E5D-E787A7A2EAD9}" type="slidenum">
              <a:rPr lang="nb-NO" smtClean="0"/>
              <a:t>4</a:t>
            </a:fld>
            <a:endParaRPr lang="nb-NO"/>
          </a:p>
        </p:txBody>
      </p:sp>
    </p:spTree>
    <p:extLst>
      <p:ext uri="{BB962C8B-B14F-4D97-AF65-F5344CB8AC3E}">
        <p14:creationId xmlns:p14="http://schemas.microsoft.com/office/powerpoint/2010/main" val="125837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5</a:t>
            </a:fld>
            <a:endParaRPr lang="nb-NO"/>
          </a:p>
        </p:txBody>
      </p:sp>
    </p:spTree>
    <p:extLst>
      <p:ext uri="{BB962C8B-B14F-4D97-AF65-F5344CB8AC3E}">
        <p14:creationId xmlns:p14="http://schemas.microsoft.com/office/powerpoint/2010/main" val="409882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6</a:t>
            </a:fld>
            <a:endParaRPr lang="nb-NO"/>
          </a:p>
        </p:txBody>
      </p:sp>
    </p:spTree>
    <p:extLst>
      <p:ext uri="{BB962C8B-B14F-4D97-AF65-F5344CB8AC3E}">
        <p14:creationId xmlns:p14="http://schemas.microsoft.com/office/powerpoint/2010/main" val="264303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8</a:t>
            </a:fld>
            <a:endParaRPr lang="nb-NO"/>
          </a:p>
        </p:txBody>
      </p:sp>
    </p:spTree>
    <p:extLst>
      <p:ext uri="{BB962C8B-B14F-4D97-AF65-F5344CB8AC3E}">
        <p14:creationId xmlns:p14="http://schemas.microsoft.com/office/powerpoint/2010/main" val="157032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9</a:t>
            </a:fld>
            <a:endParaRPr lang="nb-NO"/>
          </a:p>
        </p:txBody>
      </p:sp>
    </p:spTree>
    <p:extLst>
      <p:ext uri="{BB962C8B-B14F-4D97-AF65-F5344CB8AC3E}">
        <p14:creationId xmlns:p14="http://schemas.microsoft.com/office/powerpoint/2010/main" val="23056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5D3F02-84F6-4A9B-8E5D-E787A7A2EAD9}" type="slidenum">
              <a:rPr lang="nb-NO" smtClean="0"/>
              <a:t>10</a:t>
            </a:fld>
            <a:endParaRPr lang="nb-NO"/>
          </a:p>
        </p:txBody>
      </p:sp>
    </p:spTree>
    <p:extLst>
      <p:ext uri="{BB962C8B-B14F-4D97-AF65-F5344CB8AC3E}">
        <p14:creationId xmlns:p14="http://schemas.microsoft.com/office/powerpoint/2010/main" val="58860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25D3F02-84F6-4A9B-8E5D-E787A7A2EAD9}" type="slidenum">
              <a:rPr lang="nb-NO" smtClean="0"/>
              <a:t>11</a:t>
            </a:fld>
            <a:endParaRPr lang="nb-NO"/>
          </a:p>
        </p:txBody>
      </p:sp>
    </p:spTree>
    <p:extLst>
      <p:ext uri="{BB962C8B-B14F-4D97-AF65-F5344CB8AC3E}">
        <p14:creationId xmlns:p14="http://schemas.microsoft.com/office/powerpoint/2010/main" val="11475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09974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BA4DDF8F-F57F-48CF-BE34-1519F6FBA577}" type="datetimeFigureOut">
              <a:rPr lang="nb-NO" smtClean="0"/>
              <a:t>18.01.2023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21846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A4DDF8F-F57F-48CF-BE34-1519F6FBA577}" type="datetimeFigureOut">
              <a:rPr lang="nb-NO" smtClean="0"/>
              <a:t>18.01.2023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136611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A4DDF8F-F57F-48CF-BE34-1519F6FBA577}" type="datetimeFigureOut">
              <a:rPr lang="nb-NO" smtClean="0"/>
              <a:t>18.01.2023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58778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807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r>
              <a:rPr lang="nb-NO"/>
              <a:t>©</a:t>
            </a:r>
            <a:r>
              <a:rPr lang="nb-NO" spc="-5"/>
              <a:t> Ni</a:t>
            </a:r>
            <a:r>
              <a:rPr lang="nb-NO" spc="-75"/>
              <a:t>k</a:t>
            </a:r>
            <a:r>
              <a:rPr lang="nb-NO" spc="-5"/>
              <a:t>o</a:t>
            </a:r>
            <a:r>
              <a:rPr lang="nb-NO" spc="-10"/>
              <a:t>l</a:t>
            </a:r>
            <a:r>
              <a:rPr lang="nb-NO"/>
              <a:t>aos</a:t>
            </a:r>
            <a:r>
              <a:rPr lang="nb-NO" spc="15"/>
              <a:t> </a:t>
            </a:r>
            <a:r>
              <a:rPr lang="nb-NO" spc="-5"/>
              <a:t>Flo</a:t>
            </a:r>
            <a:r>
              <a:rPr lang="nb-NO" spc="-45"/>
              <a:t>r</a:t>
            </a:r>
            <a:r>
              <a:rPr lang="nb-NO" spc="-15"/>
              <a:t>at</a:t>
            </a:r>
            <a:r>
              <a:rPr lang="nb-NO" spc="-5"/>
              <a:t>os</a:t>
            </a:r>
            <a:r>
              <a:rPr lang="nb-NO"/>
              <a:t>,</a:t>
            </a:r>
            <a:r>
              <a:rPr lang="nb-NO" spc="-5"/>
              <a:t> Fu</a:t>
            </a:r>
            <a:r>
              <a:rPr lang="nb-NO"/>
              <a:t>n</a:t>
            </a:r>
            <a:r>
              <a:rPr lang="nb-NO" spc="-5"/>
              <a:t>ding</a:t>
            </a:r>
            <a:r>
              <a:rPr lang="nb-NO" spc="-25"/>
              <a:t>e</a:t>
            </a:r>
            <a:r>
              <a:rPr lang="nb-NO" spc="-5"/>
              <a:t>xp</a:t>
            </a:r>
            <a:r>
              <a:rPr lang="nb-NO" spc="5"/>
              <a:t>e</a:t>
            </a:r>
            <a:r>
              <a:rPr lang="nb-NO" spc="-5"/>
              <a:t>r</a:t>
            </a:r>
            <a:r>
              <a:rPr lang="nb-NO" spc="-15"/>
              <a:t>t</a:t>
            </a:r>
            <a:r>
              <a:rPr lang="nb-NO" spc="-5"/>
              <a:t>.a</a:t>
            </a:r>
            <a:r>
              <a:rPr lang="nb-NO" spc="-15"/>
              <a:t>c</a:t>
            </a:r>
            <a:r>
              <a:rPr lang="nb-NO"/>
              <a:t>ad</a:t>
            </a:r>
            <a:r>
              <a:rPr lang="nb-NO" spc="5"/>
              <a:t>e</a:t>
            </a:r>
            <a:r>
              <a:rPr lang="nb-NO" spc="-40"/>
              <a:t>m</a:t>
            </a:r>
            <a:r>
              <a:rPr lang="nb-NO" spc="-5"/>
              <a:t>y</a:t>
            </a:r>
            <a:endParaRPr lang="nb-NO"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fld id="{81D60167-4931-47E6-BA6A-407CBD079E47}" type="slidenum">
              <a:rPr lang="nb-NO" spc="-5" smtClean="0"/>
              <a:pPr marL="102870"/>
              <a:t>‹#›</a:t>
            </a:fld>
            <a:endParaRPr lang="nb-NO" spc="-5" dirty="0"/>
          </a:p>
        </p:txBody>
      </p:sp>
    </p:spTree>
    <p:extLst>
      <p:ext uri="{BB962C8B-B14F-4D97-AF65-F5344CB8AC3E}">
        <p14:creationId xmlns:p14="http://schemas.microsoft.com/office/powerpoint/2010/main" val="2300385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rside lys - stående bilde">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a:t>Klikk ikonet for å legge til et bilde</a:t>
            </a:r>
            <a:endParaRPr lang="nb-NO" dirty="0"/>
          </a:p>
        </p:txBody>
      </p:sp>
    </p:spTree>
    <p:extLst>
      <p:ext uri="{BB962C8B-B14F-4D97-AF65-F5344CB8AC3E}">
        <p14:creationId xmlns:p14="http://schemas.microsoft.com/office/powerpoint/2010/main" val="32641444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lys - stående bilde">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a:t>Klikk ikonet for å legge til et bilde</a:t>
            </a:r>
            <a:endParaRPr lang="nb-NO" dirty="0"/>
          </a:p>
        </p:txBody>
      </p:sp>
    </p:spTree>
    <p:extLst>
      <p:ext uri="{BB962C8B-B14F-4D97-AF65-F5344CB8AC3E}">
        <p14:creationId xmlns:p14="http://schemas.microsoft.com/office/powerpoint/2010/main" val="19604963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a:t>Klikk ikonet for å legge til et bilde</a:t>
            </a:r>
            <a:endParaRPr lang="nb-NO" dirty="0"/>
          </a:p>
        </p:txBody>
      </p:sp>
    </p:spTree>
    <p:extLst>
      <p:ext uri="{BB962C8B-B14F-4D97-AF65-F5344CB8AC3E}">
        <p14:creationId xmlns:p14="http://schemas.microsoft.com/office/powerpoint/2010/main" val="34145502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side mørk - stående bilde">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a:t>Klikk ikonet for å legge til et bilde</a:t>
            </a:r>
            <a:endParaRPr lang="nb-NO" dirty="0"/>
          </a:p>
        </p:txBody>
      </p:sp>
    </p:spTree>
    <p:extLst>
      <p:ext uri="{BB962C8B-B14F-4D97-AF65-F5344CB8AC3E}">
        <p14:creationId xmlns:p14="http://schemas.microsoft.com/office/powerpoint/2010/main" val="24004911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side mørk -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a:t>Klikk ikonet for å legge til et bilde</a:t>
            </a:r>
            <a:endParaRPr lang="nb-NO" dirty="0"/>
          </a:p>
        </p:txBody>
      </p:sp>
    </p:spTree>
    <p:extLst>
      <p:ext uri="{BB962C8B-B14F-4D97-AF65-F5344CB8AC3E}">
        <p14:creationId xmlns:p14="http://schemas.microsoft.com/office/powerpoint/2010/main" val="22549640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n spalte med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4" name="Rektangel 3"/>
          <p:cNvSpPr/>
          <p:nvPr userDrawn="1"/>
        </p:nvSpPr>
        <p:spPr>
          <a:xfrm>
            <a:off x="812602" y="1363946"/>
            <a:ext cx="1092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a:t>  </a:t>
            </a:r>
            <a:endParaRPr lang="nb-NO" dirty="0"/>
          </a:p>
        </p:txBody>
      </p:sp>
      <p:cxnSp>
        <p:nvCxnSpPr>
          <p:cNvPr id="6" name="Rett linje 5"/>
          <p:cNvCxnSpPr/>
          <p:nvPr userDrawn="1"/>
        </p:nvCxnSpPr>
        <p:spPr>
          <a:xfrm>
            <a:off x="809427" y="1358552"/>
            <a:ext cx="1092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809976" y="-2081"/>
            <a:ext cx="10926000" cy="1350000"/>
          </a:xfrm>
        </p:spPr>
        <p:txBody>
          <a:bodyPr/>
          <a:lstStyle>
            <a:lvl1pPr algn="l">
              <a:defRPr/>
            </a:lvl1pPr>
          </a:lstStyle>
          <a:p>
            <a:r>
              <a:rPr lang="nb-NO"/>
              <a:t>Klikk for å redigere tittelstil</a:t>
            </a:r>
            <a:endParaRPr lang="nb-NO" dirty="0"/>
          </a:p>
        </p:txBody>
      </p:sp>
      <p:sp>
        <p:nvSpPr>
          <p:cNvPr id="3" name="Plassholder for innhold 2"/>
          <p:cNvSpPr>
            <a:spLocks noGrp="1"/>
          </p:cNvSpPr>
          <p:nvPr>
            <p:ph idx="1"/>
          </p:nvPr>
        </p:nvSpPr>
        <p:spPr>
          <a:xfrm>
            <a:off x="809427" y="1361080"/>
            <a:ext cx="10926000" cy="5058000"/>
          </a:xfrm>
          <a:noFill/>
          <a:ln>
            <a:noFill/>
          </a:ln>
        </p:spPr>
        <p:txBody>
          <a:bodyPr lIns="180000" tIns="180000" rIns="180000" bIns="180000">
            <a:normAutofit/>
          </a:bodyPr>
          <a:lstStyle>
            <a:lvl1pPr marL="342900" indent="-342900">
              <a:lnSpc>
                <a:spcPct val="100000"/>
              </a:lnSpc>
              <a:buFont typeface=".AppleSystemUIFont" charset="-120"/>
              <a:buChar char="›"/>
              <a:defRPr sz="2000"/>
            </a:lvl1pPr>
            <a:lvl2pPr marL="685800" indent="-228600">
              <a:lnSpc>
                <a:spcPct val="100000"/>
              </a:lnSpc>
              <a:buFont typeface=".AppleSystemUIFont" charset="-120"/>
              <a:buChar char="›"/>
              <a:defRPr sz="2000">
                <a:latin typeface="+mn-lt"/>
              </a:defRPr>
            </a:lvl2pPr>
            <a:lvl3pPr marL="1143000" indent="-228600">
              <a:lnSpc>
                <a:spcPct val="100000"/>
              </a:lnSpc>
              <a:buFont typeface=".AppleSystemUIFont" charset="-120"/>
              <a:buChar char="›"/>
              <a:defRPr sz="2000">
                <a:latin typeface="+mn-lt"/>
              </a:defRPr>
            </a:lvl3pPr>
            <a:lvl4pPr marL="1600200" indent="-228600">
              <a:lnSpc>
                <a:spcPct val="100000"/>
              </a:lnSpc>
              <a:buFont typeface=".AppleSystemUIFont" charset="-120"/>
              <a:buChar char="›"/>
              <a:defRPr sz="2000">
                <a:latin typeface="+mn-lt"/>
              </a:defRPr>
            </a:lvl4pPr>
            <a:lvl5pPr marL="2057400" indent="-228600">
              <a:lnSpc>
                <a:spcPct val="100000"/>
              </a:lnSpc>
              <a:buFont typeface=".AppleSystemUIFont" charset="-120"/>
              <a:buChar char="›"/>
              <a:defRPr sz="2000">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2" name="Plassholder for bunntekst 21"/>
          <p:cNvSpPr>
            <a:spLocks noGrp="1"/>
          </p:cNvSpPr>
          <p:nvPr>
            <p:ph type="ftr" sz="quarter" idx="10"/>
          </p:nvPr>
        </p:nvSpPr>
        <p:spPr/>
        <p:txBody>
          <a:bodyPr/>
          <a:lstStyle/>
          <a:p>
            <a:endParaRPr lang="nb-NO" dirty="0"/>
          </a:p>
        </p:txBody>
      </p:sp>
      <p:sp>
        <p:nvSpPr>
          <p:cNvPr id="23" name="Plassholder for lysbildenummer 22"/>
          <p:cNvSpPr>
            <a:spLocks noGrp="1"/>
          </p:cNvSpPr>
          <p:nvPr>
            <p:ph type="sldNum" sz="quarter" idx="11"/>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224396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A4DDF8F-F57F-48CF-BE34-1519F6FBA577}" type="datetimeFigureOut">
              <a:rPr lang="nb-NO" smtClean="0"/>
              <a:t>18.01.2023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3232571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o spalter med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4" name="Rektangel 3"/>
          <p:cNvSpPr/>
          <p:nvPr userDrawn="1"/>
        </p:nvSpPr>
        <p:spPr>
          <a:xfrm>
            <a:off x="810594" y="1352959"/>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dirty="0"/>
              <a:t>  </a:t>
            </a:r>
          </a:p>
        </p:txBody>
      </p:sp>
      <p:sp>
        <p:nvSpPr>
          <p:cNvPr id="11" name="Rektangel 10"/>
          <p:cNvSpPr/>
          <p:nvPr userDrawn="1"/>
        </p:nvSpPr>
        <p:spPr>
          <a:xfrm>
            <a:off x="6480905" y="1351536"/>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a:t>  </a:t>
            </a:r>
            <a:endParaRPr lang="nb-NO" dirty="0"/>
          </a:p>
        </p:txBody>
      </p:sp>
      <p:cxnSp>
        <p:nvCxnSpPr>
          <p:cNvPr id="6" name="Rett linje 5"/>
          <p:cNvCxnSpPr/>
          <p:nvPr userDrawn="1"/>
        </p:nvCxnSpPr>
        <p:spPr>
          <a:xfrm>
            <a:off x="809427" y="1362845"/>
            <a:ext cx="52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809976" y="-2081"/>
            <a:ext cx="10926000" cy="1350000"/>
          </a:xfrm>
        </p:spPr>
        <p:txBody>
          <a:bodyPr>
            <a:normAutofit/>
          </a:bodyPr>
          <a:lstStyle>
            <a:lvl1pPr algn="l">
              <a:lnSpc>
                <a:spcPct val="100000"/>
              </a:lnSpc>
              <a:defRPr sz="2800"/>
            </a:lvl1pPr>
          </a:lstStyle>
          <a:p>
            <a:r>
              <a:rPr lang="nb-NO"/>
              <a:t>Klikk for å redigere tittelstil</a:t>
            </a:r>
            <a:endParaRPr lang="nb-NO" dirty="0"/>
          </a:p>
        </p:txBody>
      </p:sp>
      <p:sp>
        <p:nvSpPr>
          <p:cNvPr id="3" name="Plassholder for innhold 2"/>
          <p:cNvSpPr>
            <a:spLocks noGrp="1"/>
          </p:cNvSpPr>
          <p:nvPr>
            <p:ph idx="1"/>
          </p:nvPr>
        </p:nvSpPr>
        <p:spPr>
          <a:xfrm>
            <a:off x="802127" y="136411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2"/>
          </p:nvPr>
        </p:nvSpPr>
        <p:spPr>
          <a:xfrm>
            <a:off x="6491935" y="1347919"/>
            <a:ext cx="5256000" cy="5058000"/>
          </a:xfrm>
          <a:noFill/>
          <a:ln>
            <a:noFill/>
          </a:ln>
        </p:spPr>
        <p:txBody>
          <a:bodyPr lIns="180000" tIns="180000" rIns="180000" bIns="180000">
            <a:normAutofit/>
          </a:bodyPr>
          <a:lstStyle>
            <a:lvl1pPr>
              <a:defRPr sz="2000"/>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17" name="Rett linje 16"/>
          <p:cNvCxnSpPr/>
          <p:nvPr userDrawn="1"/>
        </p:nvCxnSpPr>
        <p:spPr>
          <a:xfrm>
            <a:off x="6472438" y="1361941"/>
            <a:ext cx="52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Plassholder for bunntekst 4"/>
          <p:cNvSpPr>
            <a:spLocks noGrp="1"/>
          </p:cNvSpPr>
          <p:nvPr>
            <p:ph type="ftr" sz="quarter" idx="13"/>
          </p:nvPr>
        </p:nvSpPr>
        <p:spPr/>
        <p:txBody>
          <a:bodyPr/>
          <a:lstStyle/>
          <a:p>
            <a:endParaRPr lang="nb-NO" dirty="0"/>
          </a:p>
        </p:txBody>
      </p:sp>
      <p:sp>
        <p:nvSpPr>
          <p:cNvPr id="7" name="Plassholder for lysbildenummer 6"/>
          <p:cNvSpPr>
            <a:spLocks noGrp="1"/>
          </p:cNvSpPr>
          <p:nvPr>
            <p:ph type="sldNum" sz="quarter" idx="14"/>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663004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illeside lys - stående bilde">
    <p:bg>
      <p:bgRef idx="1001">
        <a:schemeClr val="bg1"/>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a:t>Klikk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49315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illeside mørk - stående bilde">
    <p:bg>
      <p:bgRef idx="1001">
        <a:schemeClr val="bg2"/>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a:t>Klikk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1"/>
                </a:solidFill>
              </a:defRPr>
            </a:lvl1pPr>
          </a:lstStyle>
          <a:p>
            <a:r>
              <a:rPr lang="nb-NO"/>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00379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ille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2"/>
                </a:solidFill>
              </a:defRPr>
            </a:lvl1pPr>
          </a:lstStyle>
          <a:p>
            <a:r>
              <a:rPr lang="nb-NO"/>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a:t>Klikk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a:t>Klikk ikonet for å legge til et bilde</a:t>
            </a:r>
            <a:endParaRPr lang="nb-NO" dirty="0"/>
          </a:p>
        </p:txBody>
      </p:sp>
    </p:spTree>
    <p:extLst>
      <p:ext uri="{BB962C8B-B14F-4D97-AF65-F5344CB8AC3E}">
        <p14:creationId xmlns:p14="http://schemas.microsoft.com/office/powerpoint/2010/main" val="30221050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killeside mørk - to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a:t>Klikk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a:t>Klikk ikonet for å legge til et bilde</a:t>
            </a:r>
            <a:endParaRPr lang="nb-NO" dirty="0"/>
          </a:p>
        </p:txBody>
      </p:sp>
    </p:spTree>
    <p:extLst>
      <p:ext uri="{BB962C8B-B14F-4D97-AF65-F5344CB8AC3E}">
        <p14:creationId xmlns:p14="http://schemas.microsoft.com/office/powerpoint/2010/main" val="97272333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En spalte uten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 name="Tittel 1"/>
          <p:cNvSpPr>
            <a:spLocks noGrp="1"/>
          </p:cNvSpPr>
          <p:nvPr>
            <p:ph type="title"/>
          </p:nvPr>
        </p:nvSpPr>
        <p:spPr>
          <a:xfrm>
            <a:off x="809976" y="-2081"/>
            <a:ext cx="10926000" cy="1350000"/>
          </a:xfrm>
        </p:spPr>
        <p:txBody>
          <a:bodyPr/>
          <a:lstStyle>
            <a:lvl1pPr algn="l">
              <a:defRPr/>
            </a:lvl1pPr>
          </a:lstStyle>
          <a:p>
            <a:r>
              <a:rPr lang="nb-NO"/>
              <a:t>Klikk for å redigere tittelstil</a:t>
            </a:r>
            <a:endParaRPr lang="nb-NO" dirty="0"/>
          </a:p>
        </p:txBody>
      </p:sp>
      <p:sp>
        <p:nvSpPr>
          <p:cNvPr id="3" name="Plassholder for innhold 2"/>
          <p:cNvSpPr>
            <a:spLocks noGrp="1"/>
          </p:cNvSpPr>
          <p:nvPr>
            <p:ph idx="1"/>
          </p:nvPr>
        </p:nvSpPr>
        <p:spPr>
          <a:xfrm>
            <a:off x="809976" y="1354730"/>
            <a:ext cx="10926000" cy="5058000"/>
          </a:xfrm>
          <a:noFill/>
          <a:ln>
            <a:noFill/>
          </a:ln>
        </p:spPr>
        <p:txBody>
          <a:bodyPr lIns="0" tIns="0" rIns="0" bIns="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bunntekst 3"/>
          <p:cNvSpPr>
            <a:spLocks noGrp="1"/>
          </p:cNvSpPr>
          <p:nvPr>
            <p:ph type="ftr" sz="quarter" idx="10"/>
          </p:nvPr>
        </p:nvSpPr>
        <p:spPr/>
        <p:txBody>
          <a:bodyPr/>
          <a:lstStyle/>
          <a:p>
            <a:endParaRPr lang="nb-NO" dirty="0"/>
          </a:p>
        </p:txBody>
      </p:sp>
      <p:sp>
        <p:nvSpPr>
          <p:cNvPr id="6" name="Plassholder for lysbildenummer 5"/>
          <p:cNvSpPr>
            <a:spLocks noGrp="1"/>
          </p:cNvSpPr>
          <p:nvPr>
            <p:ph type="sldNum" sz="quarter" idx="11"/>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2470523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o spalter uten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0" name="Plassholder for bunntekst 19"/>
          <p:cNvSpPr>
            <a:spLocks noGrp="1"/>
          </p:cNvSpPr>
          <p:nvPr>
            <p:ph type="ftr" sz="quarter" idx="10"/>
          </p:nvPr>
        </p:nvSpPr>
        <p:spPr/>
        <p:txBody>
          <a:bodyPr/>
          <a:lstStyle/>
          <a:p>
            <a:endParaRPr lang="nb-NO" dirty="0"/>
          </a:p>
        </p:txBody>
      </p:sp>
      <p:sp>
        <p:nvSpPr>
          <p:cNvPr id="21" name="Plassholder for lysbildenummer 20"/>
          <p:cNvSpPr>
            <a:spLocks noGrp="1"/>
          </p:cNvSpPr>
          <p:nvPr>
            <p:ph type="sldNum" sz="quarter" idx="11"/>
          </p:nvPr>
        </p:nvSpPr>
        <p:spPr/>
        <p:txBody>
          <a:bodyPr/>
          <a:lstStyle/>
          <a:p>
            <a:fld id="{D0BEE4E4-E047-6A49-BCB9-4D06E7BA237B}" type="slidenum">
              <a:rPr lang="nb-NO" smtClean="0"/>
              <a:pPr/>
              <a:t>‹#›</a:t>
            </a:fld>
            <a:endParaRPr lang="nb-NO" dirty="0"/>
          </a:p>
        </p:txBody>
      </p:sp>
      <p:sp>
        <p:nvSpPr>
          <p:cNvPr id="2" name="Tittel 1"/>
          <p:cNvSpPr>
            <a:spLocks noGrp="1"/>
          </p:cNvSpPr>
          <p:nvPr>
            <p:ph type="title"/>
          </p:nvPr>
        </p:nvSpPr>
        <p:spPr>
          <a:xfrm>
            <a:off x="809976" y="-2081"/>
            <a:ext cx="10926000" cy="1350000"/>
          </a:xfrm>
        </p:spPr>
        <p:txBody>
          <a:bodyPr/>
          <a:lstStyle>
            <a:lvl1pPr algn="l">
              <a:defRPr/>
            </a:lvl1pPr>
          </a:lstStyle>
          <a:p>
            <a:r>
              <a:rPr lang="nb-NO"/>
              <a:t>Klikk for å redigere tittelstil</a:t>
            </a:r>
            <a:endParaRPr lang="nb-NO" dirty="0"/>
          </a:p>
        </p:txBody>
      </p:sp>
      <p:sp>
        <p:nvSpPr>
          <p:cNvPr id="3" name="Plassholder for innhold 2"/>
          <p:cNvSpPr>
            <a:spLocks noGrp="1"/>
          </p:cNvSpPr>
          <p:nvPr>
            <p:ph idx="1"/>
          </p:nvPr>
        </p:nvSpPr>
        <p:spPr>
          <a:xfrm>
            <a:off x="809047" y="135202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innhold 2"/>
          <p:cNvSpPr>
            <a:spLocks noGrp="1"/>
          </p:cNvSpPr>
          <p:nvPr>
            <p:ph idx="12"/>
          </p:nvPr>
        </p:nvSpPr>
        <p:spPr>
          <a:xfrm>
            <a:off x="6479976" y="1347919"/>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7301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409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side">
    <p:bg>
      <p:bgRef idx="1001">
        <a:schemeClr val="bg1"/>
      </p:bgRef>
    </p:bg>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0" y="0"/>
            <a:ext cx="12192000" cy="6858000"/>
          </a:xfrm>
        </p:spPr>
        <p:txBody>
          <a:bodyPr/>
          <a:lstStyle>
            <a:lvl1pPr marL="0" indent="0">
              <a:buNone/>
              <a:defRPr/>
            </a:lvl1pPr>
          </a:lstStyle>
          <a:p>
            <a:r>
              <a:rPr lang="nb-NO"/>
              <a:t>Klikk ikonet for å legge til et bilde</a:t>
            </a:r>
            <a:endParaRPr lang="nb-NO" dirty="0"/>
          </a:p>
        </p:txBody>
      </p:sp>
    </p:spTree>
    <p:extLst>
      <p:ext uri="{BB962C8B-B14F-4D97-AF65-F5344CB8AC3E}">
        <p14:creationId xmlns:p14="http://schemas.microsoft.com/office/powerpoint/2010/main" val="88252777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sside lys">
    <p:bg>
      <p:bgRef idx="1001">
        <a:schemeClr val="bg1"/>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2"/>
                </a:solidFill>
              </a:defRPr>
            </a:lvl1pPr>
          </a:lstStyle>
          <a:p>
            <a:r>
              <a:rPr lang="nb-NO"/>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17074468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BA4DDF8F-F57F-48CF-BE34-1519F6FBA577}" type="datetimeFigureOut">
              <a:rPr lang="nb-NO" smtClean="0"/>
              <a:t>18.01.2023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1433091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sside mørk">
    <p:bg>
      <p:bgRef idx="1001">
        <a:schemeClr val="bg2"/>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1"/>
                </a:solidFill>
              </a:defRPr>
            </a:lvl1pPr>
          </a:lstStyle>
          <a:p>
            <a:r>
              <a:rPr lang="nb-NO"/>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429272363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3706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7080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2177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7080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6266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7080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7931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4633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2616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69586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72281" y="1470364"/>
            <a:ext cx="5518256" cy="3515949"/>
          </a:xfrm>
          <a:custGeom>
            <a:avLst/>
            <a:gdLst/>
            <a:ahLst/>
            <a:cxnLst/>
            <a:rect l="l" t="t" r="r" b="b"/>
            <a:pathLst>
              <a:path w="4839970" h="3877310">
                <a:moveTo>
                  <a:pt x="0" y="3877055"/>
                </a:moveTo>
                <a:lnTo>
                  <a:pt x="0" y="0"/>
                </a:lnTo>
                <a:lnTo>
                  <a:pt x="4839855" y="0"/>
                </a:lnTo>
                <a:lnTo>
                  <a:pt x="4839855" y="3877055"/>
                </a:lnTo>
                <a:lnTo>
                  <a:pt x="0" y="3877055"/>
                </a:lnTo>
                <a:close/>
              </a:path>
            </a:pathLst>
          </a:custGeom>
          <a:solidFill>
            <a:srgbClr val="231F20">
              <a:alpha val="25000"/>
            </a:srgbClr>
          </a:solidFill>
        </p:spPr>
        <p:txBody>
          <a:bodyPr wrap="square" lIns="0" tIns="0" rIns="0" bIns="0" rtlCol="0"/>
          <a:lstStyle/>
          <a:p>
            <a:endParaRPr sz="1632"/>
          </a:p>
        </p:txBody>
      </p:sp>
      <p:sp>
        <p:nvSpPr>
          <p:cNvPr id="17" name="bk object 17"/>
          <p:cNvSpPr/>
          <p:nvPr/>
        </p:nvSpPr>
        <p:spPr>
          <a:xfrm>
            <a:off x="6710893" y="1501272"/>
            <a:ext cx="5479884" cy="3389269"/>
          </a:xfrm>
          <a:custGeom>
            <a:avLst/>
            <a:gdLst/>
            <a:ahLst/>
            <a:cxnLst/>
            <a:rect l="l" t="t" r="r" b="b"/>
            <a:pathLst>
              <a:path w="4806315" h="3737610">
                <a:moveTo>
                  <a:pt x="3665899" y="3651304"/>
                </a:moveTo>
                <a:lnTo>
                  <a:pt x="2970583" y="3651304"/>
                </a:lnTo>
                <a:lnTo>
                  <a:pt x="3017505" y="3654220"/>
                </a:lnTo>
                <a:lnTo>
                  <a:pt x="3064083" y="3663106"/>
                </a:lnTo>
                <a:lnTo>
                  <a:pt x="3110445" y="3676094"/>
                </a:lnTo>
                <a:lnTo>
                  <a:pt x="3203026" y="3706894"/>
                </a:lnTo>
                <a:lnTo>
                  <a:pt x="3249501" y="3720966"/>
                </a:lnTo>
                <a:lnTo>
                  <a:pt x="3296267" y="3731661"/>
                </a:lnTo>
                <a:lnTo>
                  <a:pt x="3343453" y="3737108"/>
                </a:lnTo>
                <a:lnTo>
                  <a:pt x="3391186" y="3735438"/>
                </a:lnTo>
                <a:lnTo>
                  <a:pt x="3403331" y="3733007"/>
                </a:lnTo>
                <a:lnTo>
                  <a:pt x="3423187" y="3727818"/>
                </a:lnTo>
                <a:lnTo>
                  <a:pt x="3450146" y="3720070"/>
                </a:lnTo>
                <a:lnTo>
                  <a:pt x="3522952" y="3697685"/>
                </a:lnTo>
                <a:lnTo>
                  <a:pt x="3665899" y="3651304"/>
                </a:lnTo>
                <a:close/>
              </a:path>
              <a:path w="4806315" h="3737610">
                <a:moveTo>
                  <a:pt x="2636336" y="0"/>
                </a:moveTo>
                <a:lnTo>
                  <a:pt x="2589350" y="1558"/>
                </a:lnTo>
                <a:lnTo>
                  <a:pt x="2541742" y="4293"/>
                </a:lnTo>
                <a:lnTo>
                  <a:pt x="2493931" y="8765"/>
                </a:lnTo>
                <a:lnTo>
                  <a:pt x="2446339" y="15535"/>
                </a:lnTo>
                <a:lnTo>
                  <a:pt x="2399386" y="25163"/>
                </a:lnTo>
                <a:lnTo>
                  <a:pt x="2353491" y="38211"/>
                </a:lnTo>
                <a:lnTo>
                  <a:pt x="2309077" y="55240"/>
                </a:lnTo>
                <a:lnTo>
                  <a:pt x="2266563" y="76809"/>
                </a:lnTo>
                <a:lnTo>
                  <a:pt x="2226809" y="103864"/>
                </a:lnTo>
                <a:lnTo>
                  <a:pt x="2190382" y="135851"/>
                </a:lnTo>
                <a:lnTo>
                  <a:pt x="2156589" y="171472"/>
                </a:lnTo>
                <a:lnTo>
                  <a:pt x="2124734" y="209428"/>
                </a:lnTo>
                <a:lnTo>
                  <a:pt x="2094124" y="248420"/>
                </a:lnTo>
                <a:lnTo>
                  <a:pt x="2064064" y="287150"/>
                </a:lnTo>
                <a:lnTo>
                  <a:pt x="2033860" y="324319"/>
                </a:lnTo>
                <a:lnTo>
                  <a:pt x="2000229" y="363478"/>
                </a:lnTo>
                <a:lnTo>
                  <a:pt x="1966242" y="402084"/>
                </a:lnTo>
                <a:lnTo>
                  <a:pt x="1931882" y="440137"/>
                </a:lnTo>
                <a:lnTo>
                  <a:pt x="1897132" y="477636"/>
                </a:lnTo>
                <a:lnTo>
                  <a:pt x="1861972" y="514579"/>
                </a:lnTo>
                <a:lnTo>
                  <a:pt x="1826385" y="550965"/>
                </a:lnTo>
                <a:lnTo>
                  <a:pt x="1790353" y="586792"/>
                </a:lnTo>
                <a:lnTo>
                  <a:pt x="1753859" y="622059"/>
                </a:lnTo>
                <a:lnTo>
                  <a:pt x="1716884" y="656764"/>
                </a:lnTo>
                <a:lnTo>
                  <a:pt x="1679410" y="690907"/>
                </a:lnTo>
                <a:lnTo>
                  <a:pt x="1641420" y="724485"/>
                </a:lnTo>
                <a:lnTo>
                  <a:pt x="1602896" y="757498"/>
                </a:lnTo>
                <a:lnTo>
                  <a:pt x="1563819" y="789943"/>
                </a:lnTo>
                <a:lnTo>
                  <a:pt x="1524172" y="821820"/>
                </a:lnTo>
                <a:lnTo>
                  <a:pt x="1483936" y="853127"/>
                </a:lnTo>
                <a:lnTo>
                  <a:pt x="1443095" y="883863"/>
                </a:lnTo>
                <a:lnTo>
                  <a:pt x="1401630" y="914026"/>
                </a:lnTo>
                <a:lnTo>
                  <a:pt x="1359522" y="943615"/>
                </a:lnTo>
                <a:lnTo>
                  <a:pt x="1316755" y="972629"/>
                </a:lnTo>
                <a:lnTo>
                  <a:pt x="1274676" y="1000356"/>
                </a:lnTo>
                <a:lnTo>
                  <a:pt x="1232235" y="1027751"/>
                </a:lnTo>
                <a:lnTo>
                  <a:pt x="1146495" y="1081779"/>
                </a:lnTo>
                <a:lnTo>
                  <a:pt x="886416" y="1241895"/>
                </a:lnTo>
                <a:lnTo>
                  <a:pt x="800262" y="1296146"/>
                </a:lnTo>
                <a:lnTo>
                  <a:pt x="757537" y="1323694"/>
                </a:lnTo>
                <a:lnTo>
                  <a:pt x="715122" y="1351602"/>
                </a:lnTo>
                <a:lnTo>
                  <a:pt x="673072" y="1379926"/>
                </a:lnTo>
                <a:lnTo>
                  <a:pt x="631444" y="1408724"/>
                </a:lnTo>
                <a:lnTo>
                  <a:pt x="590292" y="1438053"/>
                </a:lnTo>
                <a:lnTo>
                  <a:pt x="549674" y="1467971"/>
                </a:lnTo>
                <a:lnTo>
                  <a:pt x="509645" y="1498536"/>
                </a:lnTo>
                <a:lnTo>
                  <a:pt x="469272" y="1531286"/>
                </a:lnTo>
                <a:lnTo>
                  <a:pt x="430406" y="1565313"/>
                </a:lnTo>
                <a:lnTo>
                  <a:pt x="392826" y="1600479"/>
                </a:lnTo>
                <a:lnTo>
                  <a:pt x="356309" y="1636645"/>
                </a:lnTo>
                <a:lnTo>
                  <a:pt x="320636" y="1673675"/>
                </a:lnTo>
                <a:lnTo>
                  <a:pt x="285583" y="1711430"/>
                </a:lnTo>
                <a:lnTo>
                  <a:pt x="250929" y="1749773"/>
                </a:lnTo>
                <a:lnTo>
                  <a:pt x="183910" y="1825172"/>
                </a:lnTo>
                <a:lnTo>
                  <a:pt x="150201" y="1863830"/>
                </a:lnTo>
                <a:lnTo>
                  <a:pt x="116905" y="1904437"/>
                </a:lnTo>
                <a:lnTo>
                  <a:pt x="85603" y="1946893"/>
                </a:lnTo>
                <a:lnTo>
                  <a:pt x="57873" y="1991095"/>
                </a:lnTo>
                <a:lnTo>
                  <a:pt x="35295" y="2036943"/>
                </a:lnTo>
                <a:lnTo>
                  <a:pt x="19450" y="2084336"/>
                </a:lnTo>
                <a:lnTo>
                  <a:pt x="8697" y="2135644"/>
                </a:lnTo>
                <a:lnTo>
                  <a:pt x="2276" y="2185065"/>
                </a:lnTo>
                <a:lnTo>
                  <a:pt x="0" y="2232650"/>
                </a:lnTo>
                <a:lnTo>
                  <a:pt x="1679" y="2278446"/>
                </a:lnTo>
                <a:lnTo>
                  <a:pt x="7126" y="2322505"/>
                </a:lnTo>
                <a:lnTo>
                  <a:pt x="16152" y="2364875"/>
                </a:lnTo>
                <a:lnTo>
                  <a:pt x="28568" y="2405606"/>
                </a:lnTo>
                <a:lnTo>
                  <a:pt x="44187" y="2444748"/>
                </a:lnTo>
                <a:lnTo>
                  <a:pt x="62819" y="2482350"/>
                </a:lnTo>
                <a:lnTo>
                  <a:pt x="84277" y="2518462"/>
                </a:lnTo>
                <a:lnTo>
                  <a:pt x="108371" y="2553133"/>
                </a:lnTo>
                <a:lnTo>
                  <a:pt x="134914" y="2586413"/>
                </a:lnTo>
                <a:lnTo>
                  <a:pt x="163717" y="2618351"/>
                </a:lnTo>
                <a:lnTo>
                  <a:pt x="194591" y="2648997"/>
                </a:lnTo>
                <a:lnTo>
                  <a:pt x="227348" y="2678401"/>
                </a:lnTo>
                <a:lnTo>
                  <a:pt x="261800" y="2706612"/>
                </a:lnTo>
                <a:lnTo>
                  <a:pt x="297758" y="2733679"/>
                </a:lnTo>
                <a:lnTo>
                  <a:pt x="335034" y="2759652"/>
                </a:lnTo>
                <a:lnTo>
                  <a:pt x="373440" y="2784581"/>
                </a:lnTo>
                <a:lnTo>
                  <a:pt x="412786" y="2808516"/>
                </a:lnTo>
                <a:lnTo>
                  <a:pt x="452884" y="2831505"/>
                </a:lnTo>
                <a:lnTo>
                  <a:pt x="493547" y="2853598"/>
                </a:lnTo>
                <a:lnTo>
                  <a:pt x="534586" y="2874845"/>
                </a:lnTo>
                <a:lnTo>
                  <a:pt x="575811" y="2895296"/>
                </a:lnTo>
                <a:lnTo>
                  <a:pt x="617035" y="2914999"/>
                </a:lnTo>
                <a:lnTo>
                  <a:pt x="658070" y="2934005"/>
                </a:lnTo>
                <a:lnTo>
                  <a:pt x="738816" y="2970123"/>
                </a:lnTo>
                <a:lnTo>
                  <a:pt x="781897" y="2991261"/>
                </a:lnTo>
                <a:lnTo>
                  <a:pt x="822974" y="3015410"/>
                </a:lnTo>
                <a:lnTo>
                  <a:pt x="862407" y="3041994"/>
                </a:lnTo>
                <a:lnTo>
                  <a:pt x="900557" y="3070436"/>
                </a:lnTo>
                <a:lnTo>
                  <a:pt x="937787" y="3100157"/>
                </a:lnTo>
                <a:lnTo>
                  <a:pt x="1010928" y="3161131"/>
                </a:lnTo>
                <a:lnTo>
                  <a:pt x="1047562" y="3191229"/>
                </a:lnTo>
                <a:lnTo>
                  <a:pt x="1084720" y="3220298"/>
                </a:lnTo>
                <a:lnTo>
                  <a:pt x="1122763" y="3247761"/>
                </a:lnTo>
                <a:lnTo>
                  <a:pt x="1162052" y="3273040"/>
                </a:lnTo>
                <a:lnTo>
                  <a:pt x="1202949" y="3295558"/>
                </a:lnTo>
                <a:lnTo>
                  <a:pt x="1245816" y="3314738"/>
                </a:lnTo>
                <a:lnTo>
                  <a:pt x="1291012" y="3330003"/>
                </a:lnTo>
                <a:lnTo>
                  <a:pt x="1341613" y="3346447"/>
                </a:lnTo>
                <a:lnTo>
                  <a:pt x="1391578" y="3365621"/>
                </a:lnTo>
                <a:lnTo>
                  <a:pt x="1441316" y="3385495"/>
                </a:lnTo>
                <a:lnTo>
                  <a:pt x="1491232" y="3404039"/>
                </a:lnTo>
                <a:lnTo>
                  <a:pt x="1541735" y="3419221"/>
                </a:lnTo>
                <a:lnTo>
                  <a:pt x="1589590" y="3429265"/>
                </a:lnTo>
                <a:lnTo>
                  <a:pt x="1640148" y="3436520"/>
                </a:lnTo>
                <a:lnTo>
                  <a:pt x="1692420" y="3441543"/>
                </a:lnTo>
                <a:lnTo>
                  <a:pt x="1745415" y="3444892"/>
                </a:lnTo>
                <a:lnTo>
                  <a:pt x="1898834" y="3450475"/>
                </a:lnTo>
                <a:lnTo>
                  <a:pt x="1944967" y="3453736"/>
                </a:lnTo>
                <a:lnTo>
                  <a:pt x="1991301" y="3459716"/>
                </a:lnTo>
                <a:lnTo>
                  <a:pt x="2037811" y="3468094"/>
                </a:lnTo>
                <a:lnTo>
                  <a:pt x="2084474" y="3478549"/>
                </a:lnTo>
                <a:lnTo>
                  <a:pt x="2131265" y="3490761"/>
                </a:lnTo>
                <a:lnTo>
                  <a:pt x="2178161" y="3504409"/>
                </a:lnTo>
                <a:lnTo>
                  <a:pt x="2225138" y="3519172"/>
                </a:lnTo>
                <a:lnTo>
                  <a:pt x="2272172" y="3534729"/>
                </a:lnTo>
                <a:lnTo>
                  <a:pt x="2413375" y="3582955"/>
                </a:lnTo>
                <a:lnTo>
                  <a:pt x="2460396" y="3598480"/>
                </a:lnTo>
                <a:lnTo>
                  <a:pt x="2507354" y="3613194"/>
                </a:lnTo>
                <a:lnTo>
                  <a:pt x="2554226" y="3626778"/>
                </a:lnTo>
                <a:lnTo>
                  <a:pt x="2600986" y="3638909"/>
                </a:lnTo>
                <a:lnTo>
                  <a:pt x="2647612" y="3649268"/>
                </a:lnTo>
                <a:lnTo>
                  <a:pt x="2694078" y="3657534"/>
                </a:lnTo>
                <a:lnTo>
                  <a:pt x="2740362" y="3663385"/>
                </a:lnTo>
                <a:lnTo>
                  <a:pt x="2786439" y="3666500"/>
                </a:lnTo>
                <a:lnTo>
                  <a:pt x="2832286" y="3666560"/>
                </a:lnTo>
                <a:lnTo>
                  <a:pt x="2877878" y="3663243"/>
                </a:lnTo>
                <a:lnTo>
                  <a:pt x="2923191" y="3656228"/>
                </a:lnTo>
                <a:lnTo>
                  <a:pt x="2970583" y="3651304"/>
                </a:lnTo>
                <a:lnTo>
                  <a:pt x="3665899" y="3651304"/>
                </a:lnTo>
                <a:lnTo>
                  <a:pt x="3977156" y="3545333"/>
                </a:lnTo>
                <a:lnTo>
                  <a:pt x="4234189" y="3453633"/>
                </a:lnTo>
                <a:lnTo>
                  <a:pt x="4353225" y="3409443"/>
                </a:lnTo>
                <a:lnTo>
                  <a:pt x="4459477" y="3368471"/>
                </a:lnTo>
                <a:lnTo>
                  <a:pt x="4506295" y="3349686"/>
                </a:lnTo>
                <a:lnTo>
                  <a:pt x="4548099" y="3332299"/>
                </a:lnTo>
                <a:lnTo>
                  <a:pt x="4584284" y="3316508"/>
                </a:lnTo>
                <a:lnTo>
                  <a:pt x="4637373" y="3290506"/>
                </a:lnTo>
                <a:lnTo>
                  <a:pt x="4679133" y="3265364"/>
                </a:lnTo>
                <a:lnTo>
                  <a:pt x="4719058" y="3237893"/>
                </a:lnTo>
                <a:lnTo>
                  <a:pt x="4757146" y="3208230"/>
                </a:lnTo>
                <a:lnTo>
                  <a:pt x="4793391" y="3176514"/>
                </a:lnTo>
                <a:lnTo>
                  <a:pt x="4805990" y="3164195"/>
                </a:lnTo>
                <a:lnTo>
                  <a:pt x="4805990" y="1386018"/>
                </a:lnTo>
                <a:lnTo>
                  <a:pt x="4778743" y="1331003"/>
                </a:lnTo>
                <a:lnTo>
                  <a:pt x="4755052" y="1286613"/>
                </a:lnTo>
                <a:lnTo>
                  <a:pt x="4730129" y="1243285"/>
                </a:lnTo>
                <a:lnTo>
                  <a:pt x="4703712" y="1201014"/>
                </a:lnTo>
                <a:lnTo>
                  <a:pt x="4675538" y="1159794"/>
                </a:lnTo>
                <a:lnTo>
                  <a:pt x="4645343" y="1119619"/>
                </a:lnTo>
                <a:lnTo>
                  <a:pt x="4612863" y="1080485"/>
                </a:lnTo>
                <a:lnTo>
                  <a:pt x="4577835" y="1042384"/>
                </a:lnTo>
                <a:lnTo>
                  <a:pt x="4539996" y="1005312"/>
                </a:lnTo>
                <a:lnTo>
                  <a:pt x="4499083" y="969264"/>
                </a:lnTo>
                <a:lnTo>
                  <a:pt x="4459827" y="936956"/>
                </a:lnTo>
                <a:lnTo>
                  <a:pt x="4420154" y="905254"/>
                </a:lnTo>
                <a:lnTo>
                  <a:pt x="4380082" y="874136"/>
                </a:lnTo>
                <a:lnTo>
                  <a:pt x="4339626" y="843581"/>
                </a:lnTo>
                <a:lnTo>
                  <a:pt x="4298802" y="813567"/>
                </a:lnTo>
                <a:lnTo>
                  <a:pt x="4257626" y="784072"/>
                </a:lnTo>
                <a:lnTo>
                  <a:pt x="4216114" y="755075"/>
                </a:lnTo>
                <a:lnTo>
                  <a:pt x="4174281" y="726555"/>
                </a:lnTo>
                <a:lnTo>
                  <a:pt x="4132144" y="698489"/>
                </a:lnTo>
                <a:lnTo>
                  <a:pt x="4089719" y="670856"/>
                </a:lnTo>
                <a:lnTo>
                  <a:pt x="4047021" y="643635"/>
                </a:lnTo>
                <a:lnTo>
                  <a:pt x="4004067" y="616804"/>
                </a:lnTo>
                <a:lnTo>
                  <a:pt x="3960872" y="590341"/>
                </a:lnTo>
                <a:lnTo>
                  <a:pt x="3917453" y="564226"/>
                </a:lnTo>
                <a:lnTo>
                  <a:pt x="3830005" y="512948"/>
                </a:lnTo>
                <a:lnTo>
                  <a:pt x="3741849" y="462800"/>
                </a:lnTo>
                <a:lnTo>
                  <a:pt x="3608570" y="389316"/>
                </a:lnTo>
                <a:lnTo>
                  <a:pt x="3157486" y="150827"/>
                </a:lnTo>
                <a:lnTo>
                  <a:pt x="3112225" y="127944"/>
                </a:lnTo>
                <a:lnTo>
                  <a:pt x="3066990" y="106089"/>
                </a:lnTo>
                <a:lnTo>
                  <a:pt x="3021633" y="85529"/>
                </a:lnTo>
                <a:lnTo>
                  <a:pt x="2976002" y="66535"/>
                </a:lnTo>
                <a:lnTo>
                  <a:pt x="2929948" y="49375"/>
                </a:lnTo>
                <a:lnTo>
                  <a:pt x="2883321" y="34318"/>
                </a:lnTo>
                <a:lnTo>
                  <a:pt x="2835971" y="21634"/>
                </a:lnTo>
                <a:lnTo>
                  <a:pt x="2787747" y="11590"/>
                </a:lnTo>
                <a:lnTo>
                  <a:pt x="2738500" y="4458"/>
                </a:lnTo>
                <a:lnTo>
                  <a:pt x="2688080" y="504"/>
                </a:lnTo>
                <a:lnTo>
                  <a:pt x="2636336" y="0"/>
                </a:lnTo>
                <a:close/>
              </a:path>
            </a:pathLst>
          </a:custGeom>
          <a:solidFill>
            <a:srgbClr val="66CBE1"/>
          </a:solidFill>
        </p:spPr>
        <p:txBody>
          <a:bodyPr wrap="square" lIns="0" tIns="0" rIns="0" bIns="0" rtlCol="0"/>
          <a:lstStyle/>
          <a:p>
            <a:endParaRPr sz="1632"/>
          </a:p>
        </p:txBody>
      </p:sp>
      <p:sp>
        <p:nvSpPr>
          <p:cNvPr id="18" name="bk object 18"/>
          <p:cNvSpPr/>
          <p:nvPr/>
        </p:nvSpPr>
        <p:spPr>
          <a:xfrm>
            <a:off x="94799" y="1147100"/>
            <a:ext cx="6562974" cy="5057991"/>
          </a:xfrm>
          <a:custGeom>
            <a:avLst/>
            <a:gdLst/>
            <a:ahLst/>
            <a:cxnLst/>
            <a:rect l="l" t="t" r="r" b="b"/>
            <a:pathLst>
              <a:path w="5756275" h="5577840">
                <a:moveTo>
                  <a:pt x="0" y="0"/>
                </a:moveTo>
                <a:lnTo>
                  <a:pt x="5756148" y="0"/>
                </a:lnTo>
                <a:lnTo>
                  <a:pt x="5756148" y="5577840"/>
                </a:lnTo>
                <a:lnTo>
                  <a:pt x="0" y="5577840"/>
                </a:lnTo>
                <a:lnTo>
                  <a:pt x="0" y="0"/>
                </a:lnTo>
                <a:close/>
              </a:path>
            </a:pathLst>
          </a:custGeom>
          <a:solidFill>
            <a:srgbClr val="231F20">
              <a:alpha val="25000"/>
            </a:srgbClr>
          </a:solidFill>
        </p:spPr>
        <p:txBody>
          <a:bodyPr wrap="square" lIns="0" tIns="0" rIns="0" bIns="0" rtlCol="0"/>
          <a:lstStyle/>
          <a:p>
            <a:endParaRPr sz="1632"/>
          </a:p>
        </p:txBody>
      </p:sp>
      <p:sp>
        <p:nvSpPr>
          <p:cNvPr id="19" name="bk object 19"/>
          <p:cNvSpPr/>
          <p:nvPr/>
        </p:nvSpPr>
        <p:spPr>
          <a:xfrm>
            <a:off x="133403" y="1179439"/>
            <a:ext cx="6403696" cy="4929008"/>
          </a:xfrm>
          <a:custGeom>
            <a:avLst/>
            <a:gdLst/>
            <a:ahLst/>
            <a:cxnLst/>
            <a:rect l="l" t="t" r="r" b="b"/>
            <a:pathLst>
              <a:path w="5616575" h="5435600">
                <a:moveTo>
                  <a:pt x="2403253" y="5422900"/>
                </a:moveTo>
                <a:lnTo>
                  <a:pt x="1801625" y="5422900"/>
                </a:lnTo>
                <a:lnTo>
                  <a:pt x="1851515" y="5435600"/>
                </a:lnTo>
                <a:lnTo>
                  <a:pt x="2353189" y="5435600"/>
                </a:lnTo>
                <a:lnTo>
                  <a:pt x="2403253" y="5422900"/>
                </a:lnTo>
                <a:close/>
              </a:path>
              <a:path w="5616575" h="5435600">
                <a:moveTo>
                  <a:pt x="4037148" y="12700"/>
                </a:moveTo>
                <a:lnTo>
                  <a:pt x="3825169" y="12700"/>
                </a:lnTo>
                <a:lnTo>
                  <a:pt x="3780452" y="25400"/>
                </a:lnTo>
                <a:lnTo>
                  <a:pt x="3738208" y="50800"/>
                </a:lnTo>
                <a:lnTo>
                  <a:pt x="3697945" y="63500"/>
                </a:lnTo>
                <a:lnTo>
                  <a:pt x="3659171" y="88900"/>
                </a:lnTo>
                <a:lnTo>
                  <a:pt x="3621393" y="114300"/>
                </a:lnTo>
                <a:lnTo>
                  <a:pt x="3584120" y="127000"/>
                </a:lnTo>
                <a:lnTo>
                  <a:pt x="3546858" y="152400"/>
                </a:lnTo>
                <a:lnTo>
                  <a:pt x="3470400" y="177800"/>
                </a:lnTo>
                <a:lnTo>
                  <a:pt x="3301795" y="177800"/>
                </a:lnTo>
                <a:lnTo>
                  <a:pt x="3252833" y="190500"/>
                </a:lnTo>
                <a:lnTo>
                  <a:pt x="3205376" y="190500"/>
                </a:lnTo>
                <a:lnTo>
                  <a:pt x="3159194" y="203200"/>
                </a:lnTo>
                <a:lnTo>
                  <a:pt x="3114057" y="228600"/>
                </a:lnTo>
                <a:lnTo>
                  <a:pt x="3069732" y="241300"/>
                </a:lnTo>
                <a:lnTo>
                  <a:pt x="2807944" y="393700"/>
                </a:lnTo>
                <a:lnTo>
                  <a:pt x="2762649" y="406400"/>
                </a:lnTo>
                <a:lnTo>
                  <a:pt x="2673540" y="457200"/>
                </a:lnTo>
                <a:lnTo>
                  <a:pt x="2543123" y="533400"/>
                </a:lnTo>
                <a:lnTo>
                  <a:pt x="2500395" y="571500"/>
                </a:lnTo>
                <a:lnTo>
                  <a:pt x="2332398" y="673100"/>
                </a:lnTo>
                <a:lnTo>
                  <a:pt x="2290976" y="711200"/>
                </a:lnTo>
                <a:lnTo>
                  <a:pt x="2208611" y="762000"/>
                </a:lnTo>
                <a:lnTo>
                  <a:pt x="2167609" y="800100"/>
                </a:lnTo>
                <a:lnTo>
                  <a:pt x="2085811" y="850900"/>
                </a:lnTo>
                <a:lnTo>
                  <a:pt x="2044955" y="889000"/>
                </a:lnTo>
                <a:lnTo>
                  <a:pt x="2004087" y="914400"/>
                </a:lnTo>
                <a:lnTo>
                  <a:pt x="1922195" y="977900"/>
                </a:lnTo>
                <a:lnTo>
                  <a:pt x="1880971" y="1003300"/>
                </a:lnTo>
                <a:lnTo>
                  <a:pt x="1839435" y="1041400"/>
                </a:lnTo>
                <a:lnTo>
                  <a:pt x="1755637" y="1092200"/>
                </a:lnTo>
                <a:lnTo>
                  <a:pt x="1713479" y="1130300"/>
                </a:lnTo>
                <a:lnTo>
                  <a:pt x="1628908" y="1181100"/>
                </a:lnTo>
                <a:lnTo>
                  <a:pt x="1586598" y="1219200"/>
                </a:lnTo>
                <a:lnTo>
                  <a:pt x="1502194" y="1270000"/>
                </a:lnTo>
                <a:lnTo>
                  <a:pt x="1460204" y="1308100"/>
                </a:lnTo>
                <a:lnTo>
                  <a:pt x="1418425" y="1333500"/>
                </a:lnTo>
                <a:lnTo>
                  <a:pt x="1376908" y="1371600"/>
                </a:lnTo>
                <a:lnTo>
                  <a:pt x="1335707" y="1397000"/>
                </a:lnTo>
                <a:lnTo>
                  <a:pt x="1294874" y="1435100"/>
                </a:lnTo>
                <a:lnTo>
                  <a:pt x="1254460" y="1460500"/>
                </a:lnTo>
                <a:lnTo>
                  <a:pt x="1214519" y="1498600"/>
                </a:lnTo>
                <a:lnTo>
                  <a:pt x="1175101" y="1524000"/>
                </a:lnTo>
                <a:lnTo>
                  <a:pt x="1136261" y="1562100"/>
                </a:lnTo>
                <a:lnTo>
                  <a:pt x="1098049" y="1600200"/>
                </a:lnTo>
                <a:lnTo>
                  <a:pt x="1060518" y="1638300"/>
                </a:lnTo>
                <a:lnTo>
                  <a:pt x="1023721" y="1663700"/>
                </a:lnTo>
                <a:lnTo>
                  <a:pt x="988234" y="1701800"/>
                </a:lnTo>
                <a:lnTo>
                  <a:pt x="953353" y="1739900"/>
                </a:lnTo>
                <a:lnTo>
                  <a:pt x="919078" y="1778000"/>
                </a:lnTo>
                <a:lnTo>
                  <a:pt x="885409" y="1816100"/>
                </a:lnTo>
                <a:lnTo>
                  <a:pt x="852346" y="1854200"/>
                </a:lnTo>
                <a:lnTo>
                  <a:pt x="819889" y="1892300"/>
                </a:lnTo>
                <a:lnTo>
                  <a:pt x="788039" y="1943100"/>
                </a:lnTo>
                <a:lnTo>
                  <a:pt x="756794" y="1981200"/>
                </a:lnTo>
                <a:lnTo>
                  <a:pt x="726156" y="2019300"/>
                </a:lnTo>
                <a:lnTo>
                  <a:pt x="696124" y="2057400"/>
                </a:lnTo>
                <a:lnTo>
                  <a:pt x="666699" y="2108200"/>
                </a:lnTo>
                <a:lnTo>
                  <a:pt x="638571" y="2146300"/>
                </a:lnTo>
                <a:lnTo>
                  <a:pt x="581060" y="2222500"/>
                </a:lnTo>
                <a:lnTo>
                  <a:pt x="523044" y="2298700"/>
                </a:lnTo>
                <a:lnTo>
                  <a:pt x="494286" y="2336800"/>
                </a:lnTo>
                <a:lnTo>
                  <a:pt x="465927" y="2387600"/>
                </a:lnTo>
                <a:lnTo>
                  <a:pt x="438143" y="2425700"/>
                </a:lnTo>
                <a:lnTo>
                  <a:pt x="411110" y="2463800"/>
                </a:lnTo>
                <a:lnTo>
                  <a:pt x="385004" y="2501900"/>
                </a:lnTo>
                <a:lnTo>
                  <a:pt x="359999" y="2552700"/>
                </a:lnTo>
                <a:lnTo>
                  <a:pt x="336270" y="2590800"/>
                </a:lnTo>
                <a:lnTo>
                  <a:pt x="313994" y="2628900"/>
                </a:lnTo>
                <a:lnTo>
                  <a:pt x="291121" y="2679700"/>
                </a:lnTo>
                <a:lnTo>
                  <a:pt x="269114" y="2730500"/>
                </a:lnTo>
                <a:lnTo>
                  <a:pt x="247973" y="2768600"/>
                </a:lnTo>
                <a:lnTo>
                  <a:pt x="227700" y="2819400"/>
                </a:lnTo>
                <a:lnTo>
                  <a:pt x="208292" y="2857500"/>
                </a:lnTo>
                <a:lnTo>
                  <a:pt x="189751" y="2908300"/>
                </a:lnTo>
                <a:lnTo>
                  <a:pt x="172075" y="2946400"/>
                </a:lnTo>
                <a:lnTo>
                  <a:pt x="155264" y="2997200"/>
                </a:lnTo>
                <a:lnTo>
                  <a:pt x="139319" y="3035300"/>
                </a:lnTo>
                <a:lnTo>
                  <a:pt x="124239" y="3073400"/>
                </a:lnTo>
                <a:lnTo>
                  <a:pt x="110024" y="3124200"/>
                </a:lnTo>
                <a:lnTo>
                  <a:pt x="96674" y="3162300"/>
                </a:lnTo>
                <a:lnTo>
                  <a:pt x="84187" y="3213100"/>
                </a:lnTo>
                <a:lnTo>
                  <a:pt x="72565" y="3251200"/>
                </a:lnTo>
                <a:lnTo>
                  <a:pt x="61806" y="3302000"/>
                </a:lnTo>
                <a:lnTo>
                  <a:pt x="51912" y="3352800"/>
                </a:lnTo>
                <a:lnTo>
                  <a:pt x="42880" y="3390900"/>
                </a:lnTo>
                <a:lnTo>
                  <a:pt x="34712" y="3441700"/>
                </a:lnTo>
                <a:lnTo>
                  <a:pt x="27406" y="3492500"/>
                </a:lnTo>
                <a:lnTo>
                  <a:pt x="20964" y="3543300"/>
                </a:lnTo>
                <a:lnTo>
                  <a:pt x="15383" y="3594100"/>
                </a:lnTo>
                <a:lnTo>
                  <a:pt x="10665" y="3644900"/>
                </a:lnTo>
                <a:lnTo>
                  <a:pt x="6809" y="3695700"/>
                </a:lnTo>
                <a:lnTo>
                  <a:pt x="3815" y="3746500"/>
                </a:lnTo>
                <a:lnTo>
                  <a:pt x="1682" y="3797300"/>
                </a:lnTo>
                <a:lnTo>
                  <a:pt x="410" y="3860800"/>
                </a:lnTo>
                <a:lnTo>
                  <a:pt x="0" y="3911600"/>
                </a:lnTo>
                <a:lnTo>
                  <a:pt x="1866" y="3975100"/>
                </a:lnTo>
                <a:lnTo>
                  <a:pt x="7321" y="4038600"/>
                </a:lnTo>
                <a:lnTo>
                  <a:pt x="16066" y="4089400"/>
                </a:lnTo>
                <a:lnTo>
                  <a:pt x="27803" y="4152900"/>
                </a:lnTo>
                <a:lnTo>
                  <a:pt x="42233" y="4203700"/>
                </a:lnTo>
                <a:lnTo>
                  <a:pt x="59059" y="4267200"/>
                </a:lnTo>
                <a:lnTo>
                  <a:pt x="77983" y="4318000"/>
                </a:lnTo>
                <a:lnTo>
                  <a:pt x="98706" y="4368800"/>
                </a:lnTo>
                <a:lnTo>
                  <a:pt x="120931" y="4419600"/>
                </a:lnTo>
                <a:lnTo>
                  <a:pt x="144359" y="4470400"/>
                </a:lnTo>
                <a:lnTo>
                  <a:pt x="168692" y="4508500"/>
                </a:lnTo>
                <a:lnTo>
                  <a:pt x="193632" y="4559300"/>
                </a:lnTo>
                <a:lnTo>
                  <a:pt x="244141" y="4635500"/>
                </a:lnTo>
                <a:lnTo>
                  <a:pt x="269113" y="4673600"/>
                </a:lnTo>
                <a:lnTo>
                  <a:pt x="293501" y="4699000"/>
                </a:lnTo>
                <a:lnTo>
                  <a:pt x="317005" y="4737100"/>
                </a:lnTo>
                <a:lnTo>
                  <a:pt x="339327" y="4762500"/>
                </a:lnTo>
                <a:lnTo>
                  <a:pt x="360169" y="4787900"/>
                </a:lnTo>
                <a:lnTo>
                  <a:pt x="379234" y="4800600"/>
                </a:lnTo>
                <a:lnTo>
                  <a:pt x="450829" y="4876800"/>
                </a:lnTo>
                <a:lnTo>
                  <a:pt x="486639" y="4902200"/>
                </a:lnTo>
                <a:lnTo>
                  <a:pt x="522747" y="4940300"/>
                </a:lnTo>
                <a:lnTo>
                  <a:pt x="559368" y="4978400"/>
                </a:lnTo>
                <a:lnTo>
                  <a:pt x="596718" y="5003800"/>
                </a:lnTo>
                <a:lnTo>
                  <a:pt x="635013" y="5041900"/>
                </a:lnTo>
                <a:lnTo>
                  <a:pt x="674470" y="5067300"/>
                </a:lnTo>
                <a:lnTo>
                  <a:pt x="715304" y="5092700"/>
                </a:lnTo>
                <a:lnTo>
                  <a:pt x="757732" y="5130800"/>
                </a:lnTo>
                <a:lnTo>
                  <a:pt x="800504" y="5156200"/>
                </a:lnTo>
                <a:lnTo>
                  <a:pt x="844144" y="5168900"/>
                </a:lnTo>
                <a:lnTo>
                  <a:pt x="933729" y="5219700"/>
                </a:lnTo>
                <a:lnTo>
                  <a:pt x="979524" y="5232400"/>
                </a:lnTo>
                <a:lnTo>
                  <a:pt x="1025888" y="5257800"/>
                </a:lnTo>
                <a:lnTo>
                  <a:pt x="1072745" y="5270500"/>
                </a:lnTo>
                <a:lnTo>
                  <a:pt x="1120020" y="5295900"/>
                </a:lnTo>
                <a:lnTo>
                  <a:pt x="1456713" y="5384800"/>
                </a:lnTo>
                <a:lnTo>
                  <a:pt x="1505402" y="5384800"/>
                </a:lnTo>
                <a:lnTo>
                  <a:pt x="1603434" y="5410200"/>
                </a:lnTo>
                <a:lnTo>
                  <a:pt x="1652742" y="5410200"/>
                </a:lnTo>
                <a:lnTo>
                  <a:pt x="1702221" y="5422900"/>
                </a:lnTo>
                <a:lnTo>
                  <a:pt x="2503101" y="5422900"/>
                </a:lnTo>
                <a:lnTo>
                  <a:pt x="2602459" y="5397500"/>
                </a:lnTo>
                <a:lnTo>
                  <a:pt x="2651911" y="5397500"/>
                </a:lnTo>
                <a:lnTo>
                  <a:pt x="2799152" y="5359400"/>
                </a:lnTo>
                <a:lnTo>
                  <a:pt x="2847803" y="5359400"/>
                </a:lnTo>
                <a:lnTo>
                  <a:pt x="2896211" y="5346700"/>
                </a:lnTo>
                <a:lnTo>
                  <a:pt x="2944357" y="5321300"/>
                </a:lnTo>
                <a:lnTo>
                  <a:pt x="3133989" y="5270500"/>
                </a:lnTo>
                <a:lnTo>
                  <a:pt x="3180572" y="5245100"/>
                </a:lnTo>
                <a:lnTo>
                  <a:pt x="3226791" y="5232400"/>
                </a:lnTo>
                <a:lnTo>
                  <a:pt x="3272627" y="5207000"/>
                </a:lnTo>
                <a:lnTo>
                  <a:pt x="3318065" y="5194300"/>
                </a:lnTo>
                <a:lnTo>
                  <a:pt x="3407673" y="5143500"/>
                </a:lnTo>
                <a:lnTo>
                  <a:pt x="3451809" y="5130800"/>
                </a:lnTo>
                <a:lnTo>
                  <a:pt x="3589295" y="5054600"/>
                </a:lnTo>
                <a:lnTo>
                  <a:pt x="3722714" y="4978400"/>
                </a:lnTo>
                <a:lnTo>
                  <a:pt x="3766369" y="4940300"/>
                </a:lnTo>
                <a:lnTo>
                  <a:pt x="3937398" y="4838700"/>
                </a:lnTo>
                <a:lnTo>
                  <a:pt x="3979349" y="4800600"/>
                </a:lnTo>
                <a:lnTo>
                  <a:pt x="4062414" y="4749800"/>
                </a:lnTo>
                <a:lnTo>
                  <a:pt x="4103565" y="4711700"/>
                </a:lnTo>
                <a:lnTo>
                  <a:pt x="4144486" y="4686300"/>
                </a:lnTo>
                <a:lnTo>
                  <a:pt x="4185195" y="4648200"/>
                </a:lnTo>
                <a:lnTo>
                  <a:pt x="4266055" y="4597400"/>
                </a:lnTo>
                <a:lnTo>
                  <a:pt x="4306241" y="4559300"/>
                </a:lnTo>
                <a:lnTo>
                  <a:pt x="4346291" y="4533900"/>
                </a:lnTo>
                <a:lnTo>
                  <a:pt x="4386221" y="4495800"/>
                </a:lnTo>
                <a:lnTo>
                  <a:pt x="4426051" y="4470400"/>
                </a:lnTo>
                <a:lnTo>
                  <a:pt x="4505485" y="4394200"/>
                </a:lnTo>
                <a:lnTo>
                  <a:pt x="4545126" y="4368800"/>
                </a:lnTo>
                <a:lnTo>
                  <a:pt x="4584740" y="4330700"/>
                </a:lnTo>
                <a:lnTo>
                  <a:pt x="4624346" y="4305300"/>
                </a:lnTo>
                <a:lnTo>
                  <a:pt x="4703610" y="4229100"/>
                </a:lnTo>
                <a:lnTo>
                  <a:pt x="4742477" y="4203700"/>
                </a:lnTo>
                <a:lnTo>
                  <a:pt x="4819401" y="4127500"/>
                </a:lnTo>
                <a:lnTo>
                  <a:pt x="4857391" y="4102100"/>
                </a:lnTo>
                <a:lnTo>
                  <a:pt x="4895022" y="4064000"/>
                </a:lnTo>
                <a:lnTo>
                  <a:pt x="4932260" y="4025900"/>
                </a:lnTo>
                <a:lnTo>
                  <a:pt x="4969074" y="3987800"/>
                </a:lnTo>
                <a:lnTo>
                  <a:pt x="5005428" y="3962400"/>
                </a:lnTo>
                <a:lnTo>
                  <a:pt x="5041291" y="3924300"/>
                </a:lnTo>
                <a:lnTo>
                  <a:pt x="5076628" y="3886200"/>
                </a:lnTo>
                <a:lnTo>
                  <a:pt x="5111407" y="3848100"/>
                </a:lnTo>
                <a:lnTo>
                  <a:pt x="5145593" y="3810000"/>
                </a:lnTo>
                <a:lnTo>
                  <a:pt x="5179155" y="3771900"/>
                </a:lnTo>
                <a:lnTo>
                  <a:pt x="5212059" y="3733800"/>
                </a:lnTo>
                <a:lnTo>
                  <a:pt x="5244270" y="3695700"/>
                </a:lnTo>
                <a:lnTo>
                  <a:pt x="5275757" y="3657600"/>
                </a:lnTo>
                <a:lnTo>
                  <a:pt x="5305077" y="3606800"/>
                </a:lnTo>
                <a:lnTo>
                  <a:pt x="5332549" y="3568700"/>
                </a:lnTo>
                <a:lnTo>
                  <a:pt x="5358380" y="3530600"/>
                </a:lnTo>
                <a:lnTo>
                  <a:pt x="5382777" y="3479800"/>
                </a:lnTo>
                <a:lnTo>
                  <a:pt x="5405947" y="3441700"/>
                </a:lnTo>
                <a:lnTo>
                  <a:pt x="5428098" y="3390900"/>
                </a:lnTo>
                <a:lnTo>
                  <a:pt x="5449436" y="3352800"/>
                </a:lnTo>
                <a:lnTo>
                  <a:pt x="5470168" y="3302000"/>
                </a:lnTo>
                <a:lnTo>
                  <a:pt x="5490503" y="3251200"/>
                </a:lnTo>
                <a:lnTo>
                  <a:pt x="5510646" y="3200400"/>
                </a:lnTo>
                <a:lnTo>
                  <a:pt x="5530804" y="3162300"/>
                </a:lnTo>
                <a:lnTo>
                  <a:pt x="5551186" y="3111500"/>
                </a:lnTo>
                <a:lnTo>
                  <a:pt x="5571998" y="3073400"/>
                </a:lnTo>
                <a:lnTo>
                  <a:pt x="5591579" y="3022600"/>
                </a:lnTo>
                <a:lnTo>
                  <a:pt x="5603031" y="2959100"/>
                </a:lnTo>
                <a:lnTo>
                  <a:pt x="5608378" y="2908300"/>
                </a:lnTo>
                <a:lnTo>
                  <a:pt x="5609646" y="2857500"/>
                </a:lnTo>
                <a:lnTo>
                  <a:pt x="5608040" y="2755900"/>
                </a:lnTo>
                <a:lnTo>
                  <a:pt x="5608247" y="2705100"/>
                </a:lnTo>
                <a:lnTo>
                  <a:pt x="5609027" y="2654300"/>
                </a:lnTo>
                <a:lnTo>
                  <a:pt x="5610204" y="2603500"/>
                </a:lnTo>
                <a:lnTo>
                  <a:pt x="5611605" y="2552700"/>
                </a:lnTo>
                <a:lnTo>
                  <a:pt x="5613055" y="2501900"/>
                </a:lnTo>
                <a:lnTo>
                  <a:pt x="5614378" y="2451100"/>
                </a:lnTo>
                <a:lnTo>
                  <a:pt x="5615400" y="2400300"/>
                </a:lnTo>
                <a:lnTo>
                  <a:pt x="5615947" y="2349500"/>
                </a:lnTo>
                <a:lnTo>
                  <a:pt x="5615842" y="2298700"/>
                </a:lnTo>
                <a:lnTo>
                  <a:pt x="5614913" y="2247900"/>
                </a:lnTo>
                <a:lnTo>
                  <a:pt x="5612983" y="2209800"/>
                </a:lnTo>
                <a:lnTo>
                  <a:pt x="5609878" y="2159000"/>
                </a:lnTo>
                <a:lnTo>
                  <a:pt x="5605424" y="2108200"/>
                </a:lnTo>
                <a:lnTo>
                  <a:pt x="5597513" y="2057400"/>
                </a:lnTo>
                <a:lnTo>
                  <a:pt x="5584609" y="2006600"/>
                </a:lnTo>
                <a:lnTo>
                  <a:pt x="5567605" y="1968500"/>
                </a:lnTo>
                <a:lnTo>
                  <a:pt x="5547390" y="1917700"/>
                </a:lnTo>
                <a:lnTo>
                  <a:pt x="5524858" y="1879600"/>
                </a:lnTo>
                <a:lnTo>
                  <a:pt x="5500897" y="1828800"/>
                </a:lnTo>
                <a:lnTo>
                  <a:pt x="5476401" y="1790700"/>
                </a:lnTo>
                <a:lnTo>
                  <a:pt x="5452259" y="1752600"/>
                </a:lnTo>
                <a:lnTo>
                  <a:pt x="5429364" y="1701800"/>
                </a:lnTo>
                <a:lnTo>
                  <a:pt x="5406071" y="1663700"/>
                </a:lnTo>
                <a:lnTo>
                  <a:pt x="5382372" y="1612900"/>
                </a:lnTo>
                <a:lnTo>
                  <a:pt x="5358298" y="1574800"/>
                </a:lnTo>
                <a:lnTo>
                  <a:pt x="5333880" y="1524000"/>
                </a:lnTo>
                <a:lnTo>
                  <a:pt x="5309153" y="1485900"/>
                </a:lnTo>
                <a:lnTo>
                  <a:pt x="5284146" y="1435100"/>
                </a:lnTo>
                <a:lnTo>
                  <a:pt x="5258893" y="1397000"/>
                </a:lnTo>
                <a:lnTo>
                  <a:pt x="5233425" y="1358900"/>
                </a:lnTo>
                <a:lnTo>
                  <a:pt x="5207775" y="1308100"/>
                </a:lnTo>
                <a:lnTo>
                  <a:pt x="5181973" y="1270000"/>
                </a:lnTo>
                <a:lnTo>
                  <a:pt x="5156054" y="1219200"/>
                </a:lnTo>
                <a:lnTo>
                  <a:pt x="5103987" y="1143000"/>
                </a:lnTo>
                <a:lnTo>
                  <a:pt x="5077904" y="1092200"/>
                </a:lnTo>
                <a:lnTo>
                  <a:pt x="5051831" y="1054100"/>
                </a:lnTo>
                <a:lnTo>
                  <a:pt x="5025225" y="1003300"/>
                </a:lnTo>
                <a:lnTo>
                  <a:pt x="4972728" y="927100"/>
                </a:lnTo>
                <a:lnTo>
                  <a:pt x="4946024" y="876300"/>
                </a:lnTo>
                <a:lnTo>
                  <a:pt x="4918476" y="838200"/>
                </a:lnTo>
                <a:lnTo>
                  <a:pt x="4889676" y="800100"/>
                </a:lnTo>
                <a:lnTo>
                  <a:pt x="4859220" y="762000"/>
                </a:lnTo>
                <a:lnTo>
                  <a:pt x="4826699" y="723900"/>
                </a:lnTo>
                <a:lnTo>
                  <a:pt x="4721880" y="609600"/>
                </a:lnTo>
                <a:lnTo>
                  <a:pt x="4687285" y="571500"/>
                </a:lnTo>
                <a:lnTo>
                  <a:pt x="4652935" y="546100"/>
                </a:lnTo>
                <a:lnTo>
                  <a:pt x="4585067" y="469900"/>
                </a:lnTo>
                <a:lnTo>
                  <a:pt x="4551596" y="431800"/>
                </a:lnTo>
                <a:lnTo>
                  <a:pt x="4518467" y="393700"/>
                </a:lnTo>
                <a:lnTo>
                  <a:pt x="4485702" y="368300"/>
                </a:lnTo>
                <a:lnTo>
                  <a:pt x="4453327" y="330200"/>
                </a:lnTo>
                <a:lnTo>
                  <a:pt x="4421365" y="279400"/>
                </a:lnTo>
                <a:lnTo>
                  <a:pt x="4383901" y="241300"/>
                </a:lnTo>
                <a:lnTo>
                  <a:pt x="4348269" y="203200"/>
                </a:lnTo>
                <a:lnTo>
                  <a:pt x="4279438" y="127000"/>
                </a:lnTo>
                <a:lnTo>
                  <a:pt x="4244703" y="101600"/>
                </a:lnTo>
                <a:lnTo>
                  <a:pt x="4208732" y="76200"/>
                </a:lnTo>
                <a:lnTo>
                  <a:pt x="4170758" y="50800"/>
                </a:lnTo>
                <a:lnTo>
                  <a:pt x="4130015" y="38100"/>
                </a:lnTo>
                <a:lnTo>
                  <a:pt x="4085734" y="25400"/>
                </a:lnTo>
                <a:lnTo>
                  <a:pt x="4037148" y="12700"/>
                </a:lnTo>
                <a:close/>
              </a:path>
              <a:path w="5616575" h="5435600">
                <a:moveTo>
                  <a:pt x="3923995" y="0"/>
                </a:moveTo>
                <a:lnTo>
                  <a:pt x="3872853" y="12700"/>
                </a:lnTo>
                <a:lnTo>
                  <a:pt x="3983491" y="12700"/>
                </a:lnTo>
                <a:lnTo>
                  <a:pt x="3923995" y="0"/>
                </a:lnTo>
                <a:close/>
              </a:path>
            </a:pathLst>
          </a:custGeom>
          <a:solidFill>
            <a:srgbClr val="FFCE7C"/>
          </a:solidFill>
        </p:spPr>
        <p:txBody>
          <a:bodyPr wrap="square" lIns="0" tIns="0" rIns="0" bIns="0" rtlCol="0"/>
          <a:lstStyle/>
          <a:p>
            <a:endParaRPr sz="1632"/>
          </a:p>
        </p:txBody>
      </p:sp>
      <p:sp>
        <p:nvSpPr>
          <p:cNvPr id="20" name="bk object 20"/>
          <p:cNvSpPr/>
          <p:nvPr/>
        </p:nvSpPr>
        <p:spPr>
          <a:xfrm>
            <a:off x="6768645" y="5723982"/>
            <a:ext cx="2080025" cy="895974"/>
          </a:xfrm>
          <a:custGeom>
            <a:avLst/>
            <a:gdLst/>
            <a:ahLst/>
            <a:cxnLst/>
            <a:rect l="l" t="t" r="r" b="b"/>
            <a:pathLst>
              <a:path w="1824354" h="988059">
                <a:moveTo>
                  <a:pt x="0" y="0"/>
                </a:moveTo>
                <a:lnTo>
                  <a:pt x="1824228" y="0"/>
                </a:lnTo>
                <a:lnTo>
                  <a:pt x="1824228" y="987551"/>
                </a:lnTo>
                <a:lnTo>
                  <a:pt x="0" y="987551"/>
                </a:lnTo>
                <a:lnTo>
                  <a:pt x="0" y="0"/>
                </a:lnTo>
                <a:close/>
              </a:path>
            </a:pathLst>
          </a:custGeom>
          <a:solidFill>
            <a:srgbClr val="231F20">
              <a:alpha val="25000"/>
            </a:srgbClr>
          </a:solidFill>
        </p:spPr>
        <p:txBody>
          <a:bodyPr wrap="square" lIns="0" tIns="0" rIns="0" bIns="0" rtlCol="0"/>
          <a:lstStyle/>
          <a:p>
            <a:endParaRPr sz="1632"/>
          </a:p>
        </p:txBody>
      </p:sp>
      <p:sp>
        <p:nvSpPr>
          <p:cNvPr id="21" name="bk object 21"/>
          <p:cNvSpPr/>
          <p:nvPr/>
        </p:nvSpPr>
        <p:spPr>
          <a:xfrm>
            <a:off x="6814476" y="5760437"/>
            <a:ext cx="1909887" cy="759505"/>
          </a:xfrm>
          <a:custGeom>
            <a:avLst/>
            <a:gdLst/>
            <a:ahLst/>
            <a:cxnLst/>
            <a:rect l="l" t="t" r="r" b="b"/>
            <a:pathLst>
              <a:path w="1675129" h="837565">
                <a:moveTo>
                  <a:pt x="1549107" y="0"/>
                </a:moveTo>
                <a:lnTo>
                  <a:pt x="125704" y="0"/>
                </a:lnTo>
                <a:lnTo>
                  <a:pt x="76777" y="9877"/>
                </a:lnTo>
                <a:lnTo>
                  <a:pt x="36820" y="36815"/>
                </a:lnTo>
                <a:lnTo>
                  <a:pt x="9879" y="76772"/>
                </a:lnTo>
                <a:lnTo>
                  <a:pt x="0" y="125704"/>
                </a:lnTo>
                <a:lnTo>
                  <a:pt x="0" y="711250"/>
                </a:lnTo>
                <a:lnTo>
                  <a:pt x="9879" y="760183"/>
                </a:lnTo>
                <a:lnTo>
                  <a:pt x="36820" y="800139"/>
                </a:lnTo>
                <a:lnTo>
                  <a:pt x="76777" y="827077"/>
                </a:lnTo>
                <a:lnTo>
                  <a:pt x="125704" y="836955"/>
                </a:lnTo>
                <a:lnTo>
                  <a:pt x="1549107" y="836955"/>
                </a:lnTo>
                <a:lnTo>
                  <a:pt x="1598033" y="827077"/>
                </a:lnTo>
                <a:lnTo>
                  <a:pt x="1637985" y="800139"/>
                </a:lnTo>
                <a:lnTo>
                  <a:pt x="1664922" y="760183"/>
                </a:lnTo>
                <a:lnTo>
                  <a:pt x="1674799" y="711250"/>
                </a:lnTo>
                <a:lnTo>
                  <a:pt x="1674799" y="125704"/>
                </a:lnTo>
                <a:lnTo>
                  <a:pt x="1664922" y="76772"/>
                </a:lnTo>
                <a:lnTo>
                  <a:pt x="1637985" y="36815"/>
                </a:lnTo>
                <a:lnTo>
                  <a:pt x="1598033" y="9877"/>
                </a:lnTo>
                <a:lnTo>
                  <a:pt x="1549107" y="0"/>
                </a:lnTo>
                <a:close/>
              </a:path>
            </a:pathLst>
          </a:custGeom>
          <a:solidFill>
            <a:srgbClr val="FFFFFF"/>
          </a:solidFill>
        </p:spPr>
        <p:txBody>
          <a:bodyPr wrap="square" lIns="0" tIns="0" rIns="0" bIns="0" rtlCol="0"/>
          <a:lstStyle/>
          <a:p>
            <a:endParaRPr sz="1632"/>
          </a:p>
        </p:txBody>
      </p:sp>
      <p:sp>
        <p:nvSpPr>
          <p:cNvPr id="22" name="bk object 22"/>
          <p:cNvSpPr/>
          <p:nvPr/>
        </p:nvSpPr>
        <p:spPr>
          <a:xfrm>
            <a:off x="6814476" y="5760437"/>
            <a:ext cx="1909887" cy="759505"/>
          </a:xfrm>
          <a:custGeom>
            <a:avLst/>
            <a:gdLst/>
            <a:ahLst/>
            <a:cxnLst/>
            <a:rect l="l" t="t" r="r" b="b"/>
            <a:pathLst>
              <a:path w="1675129" h="837565">
                <a:moveTo>
                  <a:pt x="125704" y="0"/>
                </a:moveTo>
                <a:lnTo>
                  <a:pt x="76777" y="9877"/>
                </a:lnTo>
                <a:lnTo>
                  <a:pt x="36820" y="36815"/>
                </a:lnTo>
                <a:lnTo>
                  <a:pt x="9879" y="76772"/>
                </a:lnTo>
                <a:lnTo>
                  <a:pt x="0" y="125704"/>
                </a:lnTo>
                <a:lnTo>
                  <a:pt x="0" y="711250"/>
                </a:lnTo>
                <a:lnTo>
                  <a:pt x="9879" y="760183"/>
                </a:lnTo>
                <a:lnTo>
                  <a:pt x="36820" y="800139"/>
                </a:lnTo>
                <a:lnTo>
                  <a:pt x="76777" y="827077"/>
                </a:lnTo>
                <a:lnTo>
                  <a:pt x="125704" y="836955"/>
                </a:lnTo>
                <a:lnTo>
                  <a:pt x="1549107" y="836955"/>
                </a:lnTo>
                <a:lnTo>
                  <a:pt x="1598033" y="827077"/>
                </a:lnTo>
                <a:lnTo>
                  <a:pt x="1637985" y="800139"/>
                </a:lnTo>
                <a:lnTo>
                  <a:pt x="1664922" y="760183"/>
                </a:lnTo>
                <a:lnTo>
                  <a:pt x="1674799" y="711250"/>
                </a:lnTo>
                <a:lnTo>
                  <a:pt x="1674799" y="125704"/>
                </a:lnTo>
                <a:lnTo>
                  <a:pt x="1664922" y="76772"/>
                </a:lnTo>
                <a:lnTo>
                  <a:pt x="1637985" y="36815"/>
                </a:lnTo>
                <a:lnTo>
                  <a:pt x="1598033" y="9877"/>
                </a:lnTo>
                <a:lnTo>
                  <a:pt x="1549107" y="0"/>
                </a:lnTo>
                <a:lnTo>
                  <a:pt x="125704" y="0"/>
                </a:lnTo>
                <a:close/>
              </a:path>
            </a:pathLst>
          </a:custGeom>
          <a:ln w="12700">
            <a:solidFill>
              <a:srgbClr val="006E86"/>
            </a:solidFill>
          </a:ln>
        </p:spPr>
        <p:txBody>
          <a:bodyPr wrap="square" lIns="0" tIns="0" rIns="0" bIns="0" rtlCol="0"/>
          <a:lstStyle/>
          <a:p>
            <a:endParaRPr sz="1632"/>
          </a:p>
        </p:txBody>
      </p:sp>
      <p:sp>
        <p:nvSpPr>
          <p:cNvPr id="23" name="bk object 23"/>
          <p:cNvSpPr/>
          <p:nvPr/>
        </p:nvSpPr>
        <p:spPr>
          <a:xfrm>
            <a:off x="6961730" y="5856979"/>
            <a:ext cx="167212" cy="132979"/>
          </a:xfrm>
          <a:prstGeom prst="rect">
            <a:avLst/>
          </a:prstGeom>
          <a:blipFill>
            <a:blip r:embed="rId2" cstate="print"/>
            <a:stretch>
              <a:fillRect/>
            </a:stretch>
          </a:blipFill>
        </p:spPr>
        <p:txBody>
          <a:bodyPr wrap="square" lIns="0" tIns="0" rIns="0" bIns="0" rtlCol="0"/>
          <a:lstStyle/>
          <a:p>
            <a:endParaRPr sz="1632"/>
          </a:p>
        </p:txBody>
      </p:sp>
      <p:sp>
        <p:nvSpPr>
          <p:cNvPr id="24" name="bk object 24"/>
          <p:cNvSpPr/>
          <p:nvPr/>
        </p:nvSpPr>
        <p:spPr>
          <a:xfrm>
            <a:off x="6961730" y="6075790"/>
            <a:ext cx="167212" cy="132979"/>
          </a:xfrm>
          <a:prstGeom prst="rect">
            <a:avLst/>
          </a:prstGeom>
          <a:blipFill>
            <a:blip r:embed="rId3" cstate="print"/>
            <a:stretch>
              <a:fillRect/>
            </a:stretch>
          </a:blipFill>
        </p:spPr>
        <p:txBody>
          <a:bodyPr wrap="square" lIns="0" tIns="0" rIns="0" bIns="0" rtlCol="0"/>
          <a:lstStyle/>
          <a:p>
            <a:endParaRPr sz="1632"/>
          </a:p>
        </p:txBody>
      </p:sp>
      <p:sp>
        <p:nvSpPr>
          <p:cNvPr id="25" name="bk object 25"/>
          <p:cNvSpPr/>
          <p:nvPr/>
        </p:nvSpPr>
        <p:spPr>
          <a:xfrm>
            <a:off x="6961730" y="6294601"/>
            <a:ext cx="167212" cy="132979"/>
          </a:xfrm>
          <a:prstGeom prst="rect">
            <a:avLst/>
          </a:prstGeom>
          <a:blipFill>
            <a:blip r:embed="rId4" cstate="print"/>
            <a:stretch>
              <a:fillRect/>
            </a:stretch>
          </a:blipFill>
        </p:spPr>
        <p:txBody>
          <a:bodyPr wrap="square" lIns="0" tIns="0" rIns="0" bIns="0" rtlCol="0"/>
          <a:lstStyle/>
          <a:p>
            <a:endParaRPr sz="1632"/>
          </a:p>
        </p:txBody>
      </p:sp>
      <p:sp>
        <p:nvSpPr>
          <p:cNvPr id="2" name="Holder 2"/>
          <p:cNvSpPr>
            <a:spLocks noGrp="1"/>
          </p:cNvSpPr>
          <p:nvPr>
            <p:ph type="title"/>
          </p:nvPr>
        </p:nvSpPr>
        <p:spPr>
          <a:xfrm>
            <a:off x="0" y="1393316"/>
            <a:ext cx="12192000" cy="237309"/>
          </a:xfrm>
        </p:spPr>
        <p:txBody>
          <a:bodyPr lIns="0" tIns="0" rIns="0" bIns="0"/>
          <a:lstStyle>
            <a:lvl1pPr>
              <a:defRPr sz="1542" b="1" i="0">
                <a:solidFill>
                  <a:srgbClr val="006E86"/>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2481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946106"/>
            <a:ext cx="12190552" cy="119770"/>
          </a:xfrm>
          <a:custGeom>
            <a:avLst/>
            <a:gdLst/>
            <a:ahLst/>
            <a:cxnLst/>
            <a:rect l="l" t="t" r="r" b="b"/>
            <a:pathLst>
              <a:path w="10692130" h="132080">
                <a:moveTo>
                  <a:pt x="0" y="131914"/>
                </a:moveTo>
                <a:lnTo>
                  <a:pt x="10692003" y="131914"/>
                </a:lnTo>
                <a:lnTo>
                  <a:pt x="10692003" y="0"/>
                </a:lnTo>
                <a:lnTo>
                  <a:pt x="0" y="0"/>
                </a:lnTo>
                <a:lnTo>
                  <a:pt x="0" y="131914"/>
                </a:lnTo>
                <a:close/>
              </a:path>
            </a:pathLst>
          </a:custGeom>
          <a:solidFill>
            <a:srgbClr val="231F20">
              <a:alpha val="25000"/>
            </a:srgbClr>
          </a:solidFill>
        </p:spPr>
        <p:txBody>
          <a:bodyPr wrap="square" lIns="0" tIns="0" rIns="0" bIns="0" rtlCol="0"/>
          <a:lstStyle/>
          <a:p>
            <a:endParaRPr sz="1632"/>
          </a:p>
        </p:txBody>
      </p:sp>
      <p:sp>
        <p:nvSpPr>
          <p:cNvPr id="17" name="bk object 17"/>
          <p:cNvSpPr/>
          <p:nvPr/>
        </p:nvSpPr>
        <p:spPr>
          <a:xfrm>
            <a:off x="0" y="1057905"/>
            <a:ext cx="12190552" cy="888488"/>
          </a:xfrm>
          <a:custGeom>
            <a:avLst/>
            <a:gdLst/>
            <a:ahLst/>
            <a:cxnLst/>
            <a:rect l="l" t="t" r="r" b="b"/>
            <a:pathLst>
              <a:path w="10692130" h="979805">
                <a:moveTo>
                  <a:pt x="0" y="979487"/>
                </a:moveTo>
                <a:lnTo>
                  <a:pt x="10692003" y="979487"/>
                </a:lnTo>
                <a:lnTo>
                  <a:pt x="10692003" y="0"/>
                </a:lnTo>
                <a:lnTo>
                  <a:pt x="0" y="0"/>
                </a:lnTo>
                <a:lnTo>
                  <a:pt x="0" y="979487"/>
                </a:lnTo>
                <a:close/>
              </a:path>
            </a:pathLst>
          </a:custGeom>
          <a:solidFill>
            <a:srgbClr val="00B9C8"/>
          </a:solidFill>
        </p:spPr>
        <p:txBody>
          <a:bodyPr wrap="square" lIns="0" tIns="0" rIns="0" bIns="0" rtlCol="0"/>
          <a:lstStyle/>
          <a:p>
            <a:endParaRPr sz="1632"/>
          </a:p>
        </p:txBody>
      </p:sp>
      <p:sp>
        <p:nvSpPr>
          <p:cNvPr id="18" name="bk object 18"/>
          <p:cNvSpPr/>
          <p:nvPr/>
        </p:nvSpPr>
        <p:spPr>
          <a:xfrm>
            <a:off x="5616356" y="6607322"/>
            <a:ext cx="692135" cy="248178"/>
          </a:xfrm>
          <a:custGeom>
            <a:avLst/>
            <a:gdLst/>
            <a:ahLst/>
            <a:cxnLst/>
            <a:rect l="l" t="t" r="r" b="b"/>
            <a:pathLst>
              <a:path w="607060" h="273684">
                <a:moveTo>
                  <a:pt x="0" y="273596"/>
                </a:moveTo>
                <a:lnTo>
                  <a:pt x="606983" y="273596"/>
                </a:lnTo>
                <a:lnTo>
                  <a:pt x="606983" y="0"/>
                </a:lnTo>
                <a:lnTo>
                  <a:pt x="0" y="0"/>
                </a:lnTo>
                <a:lnTo>
                  <a:pt x="0" y="273596"/>
                </a:lnTo>
                <a:close/>
              </a:path>
            </a:pathLst>
          </a:custGeom>
          <a:solidFill>
            <a:srgbClr val="004493"/>
          </a:solidFill>
        </p:spPr>
        <p:txBody>
          <a:bodyPr wrap="square" lIns="0" tIns="0" rIns="0" bIns="0" rtlCol="0"/>
          <a:lstStyle/>
          <a:p>
            <a:endParaRPr sz="1632"/>
          </a:p>
        </p:txBody>
      </p:sp>
      <p:sp>
        <p:nvSpPr>
          <p:cNvPr id="2" name="Holder 2"/>
          <p:cNvSpPr>
            <a:spLocks noGrp="1"/>
          </p:cNvSpPr>
          <p:nvPr>
            <p:ph type="title"/>
          </p:nvPr>
        </p:nvSpPr>
        <p:spPr>
          <a:xfrm>
            <a:off x="0" y="1393316"/>
            <a:ext cx="12192000" cy="237309"/>
          </a:xfrm>
        </p:spPr>
        <p:txBody>
          <a:bodyPr lIns="0" tIns="0" rIns="0" bIns="0"/>
          <a:lstStyle>
            <a:lvl1pPr>
              <a:defRPr sz="1542" b="1" i="0">
                <a:solidFill>
                  <a:srgbClr val="006E86"/>
                </a:solidFill>
                <a:latin typeface="Calibri"/>
                <a:cs typeface="Calibri"/>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61150" y="2174502"/>
            <a:ext cx="3762579" cy="223266"/>
          </a:xfrm>
          <a:prstGeom prst="rect">
            <a:avLst/>
          </a:prstGeom>
        </p:spPr>
        <p:txBody>
          <a:bodyPr wrap="square" lIns="0" tIns="0" rIns="0" bIns="0">
            <a:spAutoFit/>
          </a:bodyPr>
          <a:lstStyle>
            <a:lvl1pPr>
              <a:defRPr sz="1451" b="0" i="0">
                <a:solidFill>
                  <a:srgbClr val="11738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8242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0" y="1393316"/>
            <a:ext cx="12192000" cy="237309"/>
          </a:xfrm>
        </p:spPr>
        <p:txBody>
          <a:bodyPr lIns="0" tIns="0" rIns="0" bIns="0"/>
          <a:lstStyle>
            <a:lvl1pPr>
              <a:defRPr sz="1542" b="1" i="0">
                <a:solidFill>
                  <a:srgbClr val="006E8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1890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A4DDF8F-F57F-48CF-BE34-1519F6FBA577}" type="datetimeFigureOut">
              <a:rPr lang="nb-NO" smtClean="0"/>
              <a:t>18.01.2023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2034088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558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A4DDF8F-F57F-48CF-BE34-1519F6FBA577}" type="datetimeFigureOut">
              <a:rPr lang="nb-NO" smtClean="0"/>
              <a:t>18.01.2023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84129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A4DDF8F-F57F-48CF-BE34-1519F6FBA577}" type="datetimeFigureOut">
              <a:rPr lang="nb-NO" smtClean="0"/>
              <a:t>18.01.2023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357145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A4DDF8F-F57F-48CF-BE34-1519F6FBA577}" type="datetimeFigureOut">
              <a:rPr lang="nb-NO" smtClean="0"/>
              <a:t>18.01.2023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63592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A4DDF8F-F57F-48CF-BE34-1519F6FBA577}" type="datetimeFigureOut">
              <a:rPr lang="nb-NO" smtClean="0"/>
              <a:t>18.01.2023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61952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BA4DDF8F-F57F-48CF-BE34-1519F6FBA577}" type="datetimeFigureOut">
              <a:rPr lang="nb-NO" smtClean="0"/>
              <a:t>18.01.2023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A46A208-94F0-4DF3-A18E-6EF148FF3409}" type="slidenum">
              <a:rPr lang="nb-NO" smtClean="0"/>
              <a:t>‹#›</a:t>
            </a:fld>
            <a:endParaRPr lang="nb-NO"/>
          </a:p>
        </p:txBody>
      </p:sp>
    </p:spTree>
    <p:extLst>
      <p:ext uri="{BB962C8B-B14F-4D97-AF65-F5344CB8AC3E}">
        <p14:creationId xmlns:p14="http://schemas.microsoft.com/office/powerpoint/2010/main" val="385802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DDF8F-F57F-48CF-BE34-1519F6FBA577}" type="datetimeFigureOut">
              <a:rPr lang="nb-NO" smtClean="0"/>
              <a:t>18.01.2023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6A208-94F0-4DF3-A18E-6EF148FF3409}" type="slidenum">
              <a:rPr lang="nb-NO" smtClean="0"/>
              <a:t>‹#›</a:t>
            </a:fld>
            <a:endParaRPr lang="nb-NO"/>
          </a:p>
        </p:txBody>
      </p:sp>
    </p:spTree>
    <p:extLst>
      <p:ext uri="{BB962C8B-B14F-4D97-AF65-F5344CB8AC3E}">
        <p14:creationId xmlns:p14="http://schemas.microsoft.com/office/powerpoint/2010/main" val="160030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3414" y="-1"/>
            <a:ext cx="10926000" cy="1350000"/>
          </a:xfrm>
          <a:prstGeom prst="rect">
            <a:avLst/>
          </a:prstGeom>
        </p:spPr>
        <p:txBody>
          <a:bodyPr vert="horz" lIns="0" tIns="0" rIns="0" bIns="0" rtlCol="0" anchor="ctr">
            <a:normAutofit/>
          </a:bodyPr>
          <a:lstStyle/>
          <a:p>
            <a:r>
              <a:rPr lang="nb-NO" dirty="0"/>
              <a:t>Klikk for å redigere tittelstil</a:t>
            </a:r>
          </a:p>
        </p:txBody>
      </p:sp>
      <p:sp>
        <p:nvSpPr>
          <p:cNvPr id="3" name="Plassholder for tekst 2"/>
          <p:cNvSpPr>
            <a:spLocks noGrp="1"/>
          </p:cNvSpPr>
          <p:nvPr>
            <p:ph type="body" idx="1"/>
          </p:nvPr>
        </p:nvSpPr>
        <p:spPr>
          <a:xfrm>
            <a:off x="811859" y="1349999"/>
            <a:ext cx="10927084" cy="505605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bunntekst 4"/>
          <p:cNvSpPr>
            <a:spLocks noGrp="1"/>
          </p:cNvSpPr>
          <p:nvPr>
            <p:ph type="ftr" sz="quarter" idx="3"/>
          </p:nvPr>
        </p:nvSpPr>
        <p:spPr>
          <a:xfrm>
            <a:off x="811950" y="6408000"/>
            <a:ext cx="5252673" cy="450000"/>
          </a:xfrm>
          <a:prstGeom prst="rect">
            <a:avLst/>
          </a:prstGeom>
        </p:spPr>
        <p:txBody>
          <a:bodyPr lIns="0" tIns="0" rIns="0" bIns="0" anchor="ctr" anchorCtr="0"/>
          <a:lstStyle>
            <a:lvl1pPr algn="l">
              <a:defRPr sz="1000">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11738087" y="6406054"/>
            <a:ext cx="450000" cy="450000"/>
          </a:xfrm>
          <a:prstGeom prst="rect">
            <a:avLst/>
          </a:prstGeom>
        </p:spPr>
        <p:txBody>
          <a:bodyPr lIns="0" tIns="0" rIns="0" bIns="0" anchor="ctr" anchorCtr="0"/>
          <a:lstStyle>
            <a:lvl1pPr algn="ctr">
              <a:defRPr sz="1000" b="0">
                <a:solidFill>
                  <a:schemeClr val="bg1">
                    <a:lumMod val="50000"/>
                  </a:schemeClr>
                </a:solidFill>
                <a:latin typeface="+mn-lt"/>
              </a:defRPr>
            </a:lvl1p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40727550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hdr="0" dt="0"/>
  <p:txStyles>
    <p:titleStyle>
      <a:lvl1pPr algn="l" defTabSz="914400" rtl="0" eaLnBrk="1" latinLnBrk="0" hangingPunct="1">
        <a:lnSpc>
          <a:spcPct val="100000"/>
        </a:lnSpc>
        <a:spcBef>
          <a:spcPct val="0"/>
        </a:spcBef>
        <a:buNone/>
        <a:defRPr sz="2800" b="0"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1000"/>
        </a:spcBef>
        <a:buClr>
          <a:schemeClr val="accent1"/>
        </a:buClr>
        <a:buFont typeface=".AppleSystemUIFont" charset="-12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400" y="150876"/>
            <a:ext cx="726948" cy="713232"/>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6489191"/>
            <a:ext cx="12192000" cy="368935"/>
          </a:xfrm>
          <a:custGeom>
            <a:avLst/>
            <a:gdLst/>
            <a:ahLst/>
            <a:cxnLst/>
            <a:rect l="l" t="t" r="r" b="b"/>
            <a:pathLst>
              <a:path w="12192000" h="368934">
                <a:moveTo>
                  <a:pt x="0" y="368808"/>
                </a:moveTo>
                <a:lnTo>
                  <a:pt x="12192000" y="368808"/>
                </a:lnTo>
                <a:lnTo>
                  <a:pt x="12192000" y="0"/>
                </a:lnTo>
                <a:lnTo>
                  <a:pt x="0" y="0"/>
                </a:lnTo>
                <a:lnTo>
                  <a:pt x="0" y="368808"/>
                </a:lnTo>
                <a:close/>
              </a:path>
            </a:pathLst>
          </a:custGeom>
          <a:solidFill>
            <a:srgbClr val="E3E9EB"/>
          </a:solidFill>
        </p:spPr>
        <p:txBody>
          <a:bodyPr wrap="square" lIns="0" tIns="0" rIns="0" bIns="0" rtlCol="0"/>
          <a:lstStyle/>
          <a:p>
            <a:endParaRPr/>
          </a:p>
        </p:txBody>
      </p:sp>
      <p:sp>
        <p:nvSpPr>
          <p:cNvPr id="2" name="Holder 2"/>
          <p:cNvSpPr>
            <a:spLocks noGrp="1"/>
          </p:cNvSpPr>
          <p:nvPr>
            <p:ph type="title"/>
          </p:nvPr>
        </p:nvSpPr>
        <p:spPr>
          <a:xfrm>
            <a:off x="4935982" y="2256790"/>
            <a:ext cx="2320035" cy="647700"/>
          </a:xfrm>
          <a:prstGeom prst="rect">
            <a:avLst/>
          </a:prstGeom>
        </p:spPr>
        <p:txBody>
          <a:bodyPr wrap="square" lIns="0" tIns="0" rIns="0" bIns="0">
            <a:spAutoFit/>
          </a:bodyPr>
          <a:lstStyle>
            <a:lvl1pPr>
              <a:defRPr sz="4000" b="0" i="0">
                <a:solidFill>
                  <a:srgbClr val="07080A"/>
                </a:solidFill>
                <a:latin typeface="Calibri"/>
                <a:cs typeface="Calibri"/>
              </a:defRPr>
            </a:lvl1pPr>
          </a:lstStyle>
          <a:p>
            <a:endParaRPr/>
          </a:p>
        </p:txBody>
      </p:sp>
      <p:sp>
        <p:nvSpPr>
          <p:cNvPr id="3" name="Holder 3"/>
          <p:cNvSpPr>
            <a:spLocks noGrp="1"/>
          </p:cNvSpPr>
          <p:nvPr>
            <p:ph type="body" idx="1"/>
          </p:nvPr>
        </p:nvSpPr>
        <p:spPr>
          <a:xfrm>
            <a:off x="1079398" y="1715134"/>
            <a:ext cx="10033203" cy="46710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11852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0" y="1393316"/>
            <a:ext cx="12192000" cy="261610"/>
          </a:xfrm>
          <a:prstGeom prst="rect">
            <a:avLst/>
          </a:prstGeom>
        </p:spPr>
        <p:txBody>
          <a:bodyPr wrap="square" lIns="0" tIns="0" rIns="0" bIns="0">
            <a:spAutoFit/>
          </a:bodyPr>
          <a:lstStyle>
            <a:lvl1pPr>
              <a:defRPr sz="1700" b="1" i="0">
                <a:solidFill>
                  <a:srgbClr val="006E86"/>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1/18/2023</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982920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32.xml"/><Relationship Id="rId5" Type="http://schemas.openxmlformats.org/officeDocument/2006/relationships/image" Target="../media/image43.jpg"/><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research/participants/docs/h2020-funding-guide/grants/grant-management/acknowledge-funding_en.htm" TargetMode="External"/><Relationship Id="rId2" Type="http://schemas.openxmlformats.org/officeDocument/2006/relationships/image" Target="../media/image9.png"/><Relationship Id="rId1" Type="http://schemas.openxmlformats.org/officeDocument/2006/relationships/slideLayout" Target="../slideLayouts/slideLayout38.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8006AC-B7AB-429B-8B0E-913AC9C7B2D3}"/>
              </a:ext>
            </a:extLst>
          </p:cNvPr>
          <p:cNvSpPr>
            <a:spLocks noGrp="1"/>
          </p:cNvSpPr>
          <p:nvPr>
            <p:ph type="title"/>
          </p:nvPr>
        </p:nvSpPr>
        <p:spPr/>
        <p:txBody>
          <a:bodyPr/>
          <a:lstStyle/>
          <a:p>
            <a:r>
              <a:rPr lang="en-US" dirty="0"/>
              <a:t>AFII seminar: Developing applications for the Research Council of Norway</a:t>
            </a:r>
            <a:endParaRPr lang="nb-NO" dirty="0"/>
          </a:p>
        </p:txBody>
      </p:sp>
      <p:sp>
        <p:nvSpPr>
          <p:cNvPr id="3" name="Plassholder for innhold 2">
            <a:extLst>
              <a:ext uri="{FF2B5EF4-FFF2-40B4-BE49-F238E27FC236}">
                <a16:creationId xmlns:a16="http://schemas.microsoft.com/office/drawing/2014/main" id="{2528C555-83DA-43DA-8FB6-DA7B0DBBEAF7}"/>
              </a:ext>
            </a:extLst>
          </p:cNvPr>
          <p:cNvSpPr>
            <a:spLocks noGrp="1"/>
          </p:cNvSpPr>
          <p:nvPr>
            <p:ph idx="1"/>
          </p:nvPr>
        </p:nvSpPr>
        <p:spPr/>
        <p:txBody>
          <a:bodyPr/>
          <a:lstStyle/>
          <a:p>
            <a:endParaRPr lang="en-US" dirty="0"/>
          </a:p>
          <a:p>
            <a:r>
              <a:rPr lang="en-US" dirty="0"/>
              <a:t>10.00- 10.30 Øyvind Drivenes, Senior Adviser at AFII: Measures for communication and exploitation</a:t>
            </a:r>
          </a:p>
          <a:p>
            <a:r>
              <a:rPr lang="en-US" dirty="0"/>
              <a:t>10.30- 11.00 Jeppe </a:t>
            </a:r>
            <a:r>
              <a:rPr lang="en-US" dirty="0" err="1"/>
              <a:t>Aagaard</a:t>
            </a:r>
            <a:r>
              <a:rPr lang="en-US" dirty="0"/>
              <a:t> Jeppesen,  Adviser at Division of Communications</a:t>
            </a:r>
          </a:p>
          <a:p>
            <a:endParaRPr lang="nb-NO" dirty="0"/>
          </a:p>
        </p:txBody>
      </p:sp>
      <p:sp>
        <p:nvSpPr>
          <p:cNvPr id="4" name="Plassholder for bunntekst 3">
            <a:extLst>
              <a:ext uri="{FF2B5EF4-FFF2-40B4-BE49-F238E27FC236}">
                <a16:creationId xmlns:a16="http://schemas.microsoft.com/office/drawing/2014/main" id="{DF85BEC2-F366-4566-A45B-76F7C55D6B95}"/>
              </a:ext>
            </a:extLst>
          </p:cNvPr>
          <p:cNvSpPr>
            <a:spLocks noGrp="1"/>
          </p:cNvSpPr>
          <p:nvPr>
            <p:ph type="ftr" sz="quarter" idx="10"/>
          </p:nvPr>
        </p:nvSpPr>
        <p:spPr/>
        <p:txBody>
          <a:bodyPr/>
          <a:lstStyle/>
          <a:p>
            <a:endParaRPr lang="nb-NO" dirty="0"/>
          </a:p>
        </p:txBody>
      </p:sp>
      <p:sp>
        <p:nvSpPr>
          <p:cNvPr id="5" name="Plassholder for lysbildenummer 4">
            <a:extLst>
              <a:ext uri="{FF2B5EF4-FFF2-40B4-BE49-F238E27FC236}">
                <a16:creationId xmlns:a16="http://schemas.microsoft.com/office/drawing/2014/main" id="{13E1198A-B807-4401-84ED-89120A263182}"/>
              </a:ext>
            </a:extLst>
          </p:cNvPr>
          <p:cNvSpPr>
            <a:spLocks noGrp="1"/>
          </p:cNvSpPr>
          <p:nvPr>
            <p:ph type="sldNum" sz="quarter" idx="11"/>
          </p:nvPr>
        </p:nvSpPr>
        <p:spPr/>
        <p:txBody>
          <a:bodyPr/>
          <a:lstStyle/>
          <a:p>
            <a:fld id="{D0BEE4E4-E047-6A49-BCB9-4D06E7BA237B}" type="slidenum">
              <a:rPr lang="nb-NO" smtClean="0"/>
              <a:pPr/>
              <a:t>1</a:t>
            </a:fld>
            <a:endParaRPr lang="nb-NO" dirty="0"/>
          </a:p>
        </p:txBody>
      </p:sp>
    </p:spTree>
    <p:extLst>
      <p:ext uri="{BB962C8B-B14F-4D97-AF65-F5344CB8AC3E}">
        <p14:creationId xmlns:p14="http://schemas.microsoft.com/office/powerpoint/2010/main" val="64228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9427" y="229160"/>
            <a:ext cx="10926000" cy="1350000"/>
          </a:xfrm>
        </p:spPr>
        <p:txBody>
          <a:bodyPr>
            <a:normAutofit/>
          </a:bodyPr>
          <a:lstStyle/>
          <a:p>
            <a:r>
              <a:rPr lang="en-US" dirty="0"/>
              <a:t>	2.2/2.3 Measures for communication and exploitation</a:t>
            </a:r>
            <a:br>
              <a:rPr lang="en-US" dirty="0"/>
            </a:br>
            <a:endParaRPr lang="nb-NO" dirty="0"/>
          </a:p>
        </p:txBody>
      </p:sp>
      <p:sp>
        <p:nvSpPr>
          <p:cNvPr id="3" name="Plassholder for innhold 2"/>
          <p:cNvSpPr>
            <a:spLocks noGrp="1"/>
          </p:cNvSpPr>
          <p:nvPr>
            <p:ph idx="1"/>
          </p:nvPr>
        </p:nvSpPr>
        <p:spPr/>
        <p:txBody>
          <a:bodyPr>
            <a:normAutofit fontScale="92500" lnSpcReduction="20000"/>
          </a:bodyPr>
          <a:lstStyle/>
          <a:p>
            <a:pPr lvl="1"/>
            <a:r>
              <a:rPr lang="en-US" i="1" dirty="0"/>
              <a:t>Describe the </a:t>
            </a:r>
            <a:r>
              <a:rPr lang="en-US" b="1" i="1" u="sng" dirty="0"/>
              <a:t>target audiences </a:t>
            </a:r>
            <a:r>
              <a:rPr lang="en-US" i="1" dirty="0"/>
              <a:t>and </a:t>
            </a:r>
            <a:r>
              <a:rPr lang="en-US" b="1" i="1" u="sng" dirty="0"/>
              <a:t>stakeholders/users</a:t>
            </a:r>
            <a:r>
              <a:rPr lang="en-US" i="1" u="sng" dirty="0"/>
              <a:t> </a:t>
            </a:r>
            <a:r>
              <a:rPr lang="en-US" i="1" dirty="0"/>
              <a:t>of the project </a:t>
            </a:r>
            <a:r>
              <a:rPr lang="en-US" b="1" i="1" u="sng" dirty="0"/>
              <a:t>outputs </a:t>
            </a:r>
            <a:r>
              <a:rPr lang="en-US" i="1" dirty="0"/>
              <a:t>(in or beyond the scientific community).</a:t>
            </a:r>
          </a:p>
          <a:p>
            <a:pPr lvl="1"/>
            <a:endParaRPr lang="en-US" i="1" dirty="0"/>
          </a:p>
          <a:p>
            <a:pPr lvl="1"/>
            <a:r>
              <a:rPr lang="en-US" i="1" dirty="0"/>
              <a:t>Outline the </a:t>
            </a:r>
            <a:r>
              <a:rPr lang="en-US" b="1" i="1" u="sng" dirty="0"/>
              <a:t>scope and plan</a:t>
            </a:r>
            <a:r>
              <a:rPr lang="en-US" b="1" i="1" dirty="0"/>
              <a:t> </a:t>
            </a:r>
            <a:r>
              <a:rPr lang="en-US" i="1" dirty="0"/>
              <a:t>for </a:t>
            </a:r>
            <a:r>
              <a:rPr lang="en-US" b="1" i="1" u="sng" dirty="0"/>
              <a:t>dissemination</a:t>
            </a:r>
            <a:r>
              <a:rPr lang="en-US" i="1" dirty="0"/>
              <a:t>, </a:t>
            </a:r>
            <a:r>
              <a:rPr lang="en-US" b="1" i="1" u="sng" dirty="0"/>
              <a:t>communication</a:t>
            </a:r>
            <a:r>
              <a:rPr lang="en-US" i="1" dirty="0"/>
              <a:t> and </a:t>
            </a:r>
            <a:r>
              <a:rPr lang="en-US" b="1" i="1" u="sng" dirty="0"/>
              <a:t>engagement activities</a:t>
            </a:r>
            <a:r>
              <a:rPr lang="en-US" i="1" dirty="0"/>
              <a:t>.</a:t>
            </a:r>
          </a:p>
          <a:p>
            <a:pPr lvl="1"/>
            <a:endParaRPr lang="en-US" i="1" dirty="0"/>
          </a:p>
          <a:p>
            <a:pPr lvl="1"/>
            <a:r>
              <a:rPr lang="en-US" i="1" dirty="0"/>
              <a:t>Provide a brief description of planned </a:t>
            </a:r>
            <a:r>
              <a:rPr lang="en-US" b="1" i="1" u="sng" dirty="0"/>
              <a:t>activities</a:t>
            </a:r>
            <a:r>
              <a:rPr lang="en-US" i="1" dirty="0"/>
              <a:t> that will contribute to the </a:t>
            </a:r>
            <a:r>
              <a:rPr lang="en-US" i="1" dirty="0" err="1"/>
              <a:t>realisation</a:t>
            </a:r>
            <a:r>
              <a:rPr lang="en-US" i="1" dirty="0"/>
              <a:t> of the </a:t>
            </a:r>
            <a:r>
              <a:rPr lang="en-US" b="1" i="1" dirty="0"/>
              <a:t>potential </a:t>
            </a:r>
            <a:r>
              <a:rPr lang="en-US" b="1" i="1" u="sng" dirty="0"/>
              <a:t>impacts </a:t>
            </a:r>
            <a:r>
              <a:rPr lang="en-US" i="1" dirty="0"/>
              <a:t>of the project </a:t>
            </a:r>
            <a:r>
              <a:rPr lang="en-US" i="1" u="sng" dirty="0"/>
              <a:t>results/outputs</a:t>
            </a:r>
            <a:r>
              <a:rPr lang="en-US" i="1" dirty="0"/>
              <a:t> (in or beyond the scientific sphere).</a:t>
            </a:r>
          </a:p>
          <a:p>
            <a:pPr lvl="1"/>
            <a:endParaRPr lang="en-US" i="1" dirty="0"/>
          </a:p>
          <a:p>
            <a:pPr lvl="1"/>
            <a:r>
              <a:rPr lang="en-US" i="1" dirty="0"/>
              <a:t>Describe how the stakeholders/users are involved in the </a:t>
            </a:r>
            <a:r>
              <a:rPr lang="en-US" b="1" i="1" u="sng" dirty="0"/>
              <a:t>dissemination and utilization </a:t>
            </a:r>
            <a:r>
              <a:rPr lang="en-US" i="1" dirty="0"/>
              <a:t>of the project results</a:t>
            </a:r>
            <a:r>
              <a:rPr lang="en-US" b="1" i="1" dirty="0"/>
              <a:t>*</a:t>
            </a:r>
          </a:p>
          <a:p>
            <a:pPr marL="457200" lvl="1" indent="0">
              <a:buNone/>
            </a:pPr>
            <a:endParaRPr lang="en-US" i="1" dirty="0"/>
          </a:p>
          <a:p>
            <a:pPr lvl="1"/>
            <a:r>
              <a:rPr lang="en-US" i="1" dirty="0"/>
              <a:t>Describe </a:t>
            </a:r>
            <a:r>
              <a:rPr lang="en-US" b="1" i="1" u="sng" dirty="0"/>
              <a:t>open science practices </a:t>
            </a:r>
            <a:r>
              <a:rPr lang="en-US" i="1" dirty="0"/>
              <a:t>to ensure </a:t>
            </a:r>
            <a:r>
              <a:rPr lang="en-US" b="1" i="1" u="sng" dirty="0"/>
              <a:t>early and open sharing </a:t>
            </a:r>
            <a:r>
              <a:rPr lang="en-US" i="1" dirty="0"/>
              <a:t>and wide distribution of </a:t>
            </a:r>
            <a:r>
              <a:rPr lang="en-US" b="1" i="1" u="sng" dirty="0"/>
              <a:t>research outputs.</a:t>
            </a:r>
          </a:p>
          <a:p>
            <a:pPr lvl="1"/>
            <a:endParaRPr lang="en-US" b="1" i="1" u="sng" dirty="0"/>
          </a:p>
          <a:p>
            <a:pPr marL="0" indent="0">
              <a:buNone/>
            </a:pPr>
            <a:r>
              <a:rPr lang="nb-NO" b="1" i="1" dirty="0"/>
              <a:t>*</a:t>
            </a:r>
            <a:r>
              <a:rPr lang="en-GB" i="1" dirty="0"/>
              <a:t>Only</a:t>
            </a:r>
            <a:r>
              <a:rPr lang="nb-NO" i="1" dirty="0"/>
              <a:t> for Collaborative and Knowledge-</a:t>
            </a:r>
            <a:r>
              <a:rPr lang="nb-NO" i="1" dirty="0" err="1"/>
              <a:t>building</a:t>
            </a:r>
            <a:r>
              <a:rPr lang="nb-NO" i="1" dirty="0"/>
              <a:t> Project</a:t>
            </a:r>
            <a:endParaRPr lang="nb-NO" dirty="0"/>
          </a:p>
        </p:txBody>
      </p:sp>
    </p:spTree>
    <p:extLst>
      <p:ext uri="{BB962C8B-B14F-4D97-AF65-F5344CB8AC3E}">
        <p14:creationId xmlns:p14="http://schemas.microsoft.com/office/powerpoint/2010/main" val="60091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9625" y="247338"/>
            <a:ext cx="10926000" cy="1350000"/>
          </a:xfrm>
        </p:spPr>
        <p:txBody>
          <a:bodyPr anchor="ctr">
            <a:normAutofit fontScale="90000"/>
          </a:bodyPr>
          <a:lstStyle/>
          <a:p>
            <a:pPr>
              <a:lnSpc>
                <a:spcPct val="90000"/>
              </a:lnSpc>
            </a:pPr>
            <a:r>
              <a:rPr lang="en-US" sz="2700" i="1" dirty="0"/>
              <a:t>Describe the </a:t>
            </a:r>
            <a:r>
              <a:rPr lang="en-US" sz="2700" b="1" i="1" dirty="0"/>
              <a:t>target audiences </a:t>
            </a:r>
            <a:r>
              <a:rPr lang="en-US" sz="2700" i="1" dirty="0"/>
              <a:t>and </a:t>
            </a:r>
            <a:r>
              <a:rPr lang="en-US" sz="2700" b="1" i="1" dirty="0"/>
              <a:t>stakeholders/users </a:t>
            </a:r>
            <a:r>
              <a:rPr lang="en-US" sz="2700" i="1" dirty="0"/>
              <a:t>of the project outputs (in or beyond the scientific community</a:t>
            </a:r>
            <a:r>
              <a:rPr lang="en-US" sz="2700" dirty="0"/>
              <a:t>).</a:t>
            </a:r>
            <a:br>
              <a:rPr lang="en-US" sz="1800" dirty="0"/>
            </a:br>
            <a:br>
              <a:rPr lang="en-US" sz="1800" dirty="0"/>
            </a:br>
            <a:r>
              <a:rPr lang="nb-NO" sz="2000" dirty="0" err="1"/>
              <a:t>Identify</a:t>
            </a:r>
            <a:r>
              <a:rPr lang="nb-NO" sz="2000" dirty="0"/>
              <a:t> </a:t>
            </a:r>
            <a:r>
              <a:rPr lang="nb-NO" sz="2000" dirty="0" err="1"/>
              <a:t>the</a:t>
            </a:r>
            <a:r>
              <a:rPr lang="nb-NO" sz="2000" dirty="0"/>
              <a:t> target </a:t>
            </a:r>
            <a:r>
              <a:rPr lang="nb-NO" sz="2000" dirty="0" err="1"/>
              <a:t>group</a:t>
            </a:r>
            <a:r>
              <a:rPr lang="nb-NO" sz="2000" dirty="0"/>
              <a:t>/ </a:t>
            </a:r>
            <a:r>
              <a:rPr lang="nb-NO" sz="2000" dirty="0" err="1"/>
              <a:t>audience</a:t>
            </a:r>
            <a:r>
              <a:rPr lang="nb-NO" sz="2000" dirty="0"/>
              <a:t>:</a:t>
            </a:r>
            <a:br>
              <a:rPr lang="nb-NO" sz="1800" dirty="0"/>
            </a:br>
            <a:endParaRPr lang="nb-NO" sz="1800" dirty="0"/>
          </a:p>
        </p:txBody>
      </p:sp>
      <p:graphicFrame>
        <p:nvGraphicFramePr>
          <p:cNvPr id="13" name="Plassholder for innhold 2">
            <a:extLst>
              <a:ext uri="{FF2B5EF4-FFF2-40B4-BE49-F238E27FC236}">
                <a16:creationId xmlns:a16="http://schemas.microsoft.com/office/drawing/2014/main" id="{C9CE73EA-2580-4C01-A061-83509A416F33}"/>
              </a:ext>
            </a:extLst>
          </p:cNvPr>
          <p:cNvGraphicFramePr>
            <a:graphicFrameLocks noGrp="1"/>
          </p:cNvGraphicFramePr>
          <p:nvPr>
            <p:ph idx="1"/>
            <p:extLst>
              <p:ext uri="{D42A27DB-BD31-4B8C-83A1-F6EECF244321}">
                <p14:modId xmlns:p14="http://schemas.microsoft.com/office/powerpoint/2010/main" val="3747933697"/>
              </p:ext>
            </p:extLst>
          </p:nvPr>
        </p:nvGraphicFramePr>
        <p:xfrm>
          <a:off x="809625" y="1360488"/>
          <a:ext cx="10925175" cy="5059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Footer Placeholder 3">
            <a:extLst>
              <a:ext uri="{FF2B5EF4-FFF2-40B4-BE49-F238E27FC236}">
                <a16:creationId xmlns:a16="http://schemas.microsoft.com/office/drawing/2014/main" id="{27EC59F8-9683-48D8-86B0-6E5F811B0C87}"/>
              </a:ext>
            </a:extLst>
          </p:cNvPr>
          <p:cNvSpPr>
            <a:spLocks noGrp="1"/>
          </p:cNvSpPr>
          <p:nvPr>
            <p:ph type="ftr" sz="quarter" idx="10"/>
          </p:nvPr>
        </p:nvSpPr>
        <p:spPr/>
        <p:txBody>
          <a:bodyPr/>
          <a:lstStyle/>
          <a:p>
            <a:endParaRPr lang="nb-NO"/>
          </a:p>
        </p:txBody>
      </p:sp>
      <p:sp>
        <p:nvSpPr>
          <p:cNvPr id="12" name="Slide Number Placeholder 4">
            <a:extLst>
              <a:ext uri="{FF2B5EF4-FFF2-40B4-BE49-F238E27FC236}">
                <a16:creationId xmlns:a16="http://schemas.microsoft.com/office/drawing/2014/main" id="{92E68B8D-2BDA-4E1A-B939-3888195939BF}"/>
              </a:ext>
            </a:extLst>
          </p:cNvPr>
          <p:cNvSpPr>
            <a:spLocks noGrp="1"/>
          </p:cNvSpPr>
          <p:nvPr>
            <p:ph type="sldNum" sz="quarter" idx="11"/>
          </p:nvPr>
        </p:nvSpPr>
        <p:spPr/>
        <p:txBody>
          <a:bodyPr anchor="ctr">
            <a:normAutofit/>
          </a:bodyPr>
          <a:lstStyle/>
          <a:p>
            <a:pPr>
              <a:spcAft>
                <a:spcPts val="600"/>
              </a:spcAft>
            </a:pPr>
            <a:fld id="{D0BEE4E4-E047-6A49-BCB9-4D06E7BA237B}" type="slidenum">
              <a:rPr lang="nb-NO" smtClean="0"/>
              <a:pPr>
                <a:spcAft>
                  <a:spcPts val="600"/>
                </a:spcAft>
              </a:pPr>
              <a:t>11</a:t>
            </a:fld>
            <a:endParaRPr lang="nb-NO"/>
          </a:p>
        </p:txBody>
      </p:sp>
    </p:spTree>
    <p:extLst>
      <p:ext uri="{BB962C8B-B14F-4D97-AF65-F5344CB8AC3E}">
        <p14:creationId xmlns:p14="http://schemas.microsoft.com/office/powerpoint/2010/main" val="393364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sz="2800" b="1" dirty="0">
                <a:solidFill>
                  <a:schemeClr val="accent1">
                    <a:lumMod val="50000"/>
                  </a:schemeClr>
                </a:solidFill>
                <a:cs typeface="Calibri" panose="020F0502020204030204" pitchFamily="34" charset="0"/>
              </a:rPr>
              <a:t>Identification of stakeholders and results/outputs</a:t>
            </a:r>
            <a:endParaRPr lang="en-IE" sz="2800" b="1" dirty="0">
              <a:solidFill>
                <a:schemeClr val="accent1">
                  <a:lumMod val="50000"/>
                </a:schemeClr>
              </a:solidFill>
            </a:endParaRPr>
          </a:p>
        </p:txBody>
      </p:sp>
      <p:sp>
        <p:nvSpPr>
          <p:cNvPr id="2" name="Content Placeholder 1"/>
          <p:cNvSpPr>
            <a:spLocks noGrp="1"/>
          </p:cNvSpPr>
          <p:nvPr>
            <p:ph idx="1"/>
          </p:nvPr>
        </p:nvSpPr>
        <p:spPr>
          <a:xfrm>
            <a:off x="6336283" y="3515267"/>
            <a:ext cx="5256000" cy="5058000"/>
          </a:xfrm>
        </p:spPr>
        <p:txBody>
          <a:bodyPr/>
          <a:lstStyle/>
          <a:p>
            <a:pPr algn="just">
              <a:buClr>
                <a:srgbClr val="00518E"/>
              </a:buClr>
              <a:defRPr/>
            </a:pPr>
            <a:r>
              <a:rPr lang="en-GB" sz="1800" dirty="0">
                <a:latin typeface="Calibri" panose="020F0502020204030204" pitchFamily="34" charset="0"/>
                <a:cs typeface="Calibri" panose="020F0502020204030204" pitchFamily="34" charset="0"/>
              </a:rPr>
              <a:t>Key exploitable results are the </a:t>
            </a:r>
            <a:r>
              <a:rPr lang="en-GB" sz="1800" b="1" dirty="0">
                <a:latin typeface="Calibri" panose="020F0502020204030204" pitchFamily="34" charset="0"/>
                <a:cs typeface="Calibri" panose="020F0502020204030204" pitchFamily="34" charset="0"/>
              </a:rPr>
              <a:t>outputs generated during the project which can be used and create impact</a:t>
            </a:r>
            <a:r>
              <a:rPr lang="en-GB" sz="1800" dirty="0">
                <a:latin typeface="Calibri" panose="020F0502020204030204" pitchFamily="34" charset="0"/>
                <a:cs typeface="Calibri" panose="020F0502020204030204" pitchFamily="34" charset="0"/>
              </a:rPr>
              <a:t>, either by the project partners or by other stakeholders.</a:t>
            </a:r>
          </a:p>
          <a:p>
            <a:pPr algn="just">
              <a:buClr>
                <a:srgbClr val="333399">
                  <a:lumMod val="75000"/>
                </a:srgbClr>
              </a:buClr>
            </a:pPr>
            <a:r>
              <a:rPr lang="en-GB" sz="1800" dirty="0">
                <a:latin typeface="Calibri" panose="020F0502020204030204" pitchFamily="34" charset="0"/>
                <a:cs typeface="Calibri" panose="020F0502020204030204" pitchFamily="34" charset="0"/>
              </a:rPr>
              <a:t>Project results can be reusable and exploitable (e.g. inventions, prototypes, services) as such, or elements (knowledge, technology, processes, networks) that have potential to contribute for further work on research or innovation.</a:t>
            </a:r>
          </a:p>
        </p:txBody>
      </p:sp>
      <p:pic>
        <p:nvPicPr>
          <p:cNvPr id="13" name="Picture 12"/>
          <p:cNvPicPr>
            <a:picLocks noChangeAspect="1"/>
          </p:cNvPicPr>
          <p:nvPr/>
        </p:nvPicPr>
        <p:blipFill>
          <a:blip r:embed="rId3"/>
          <a:stretch>
            <a:fillRect/>
          </a:stretch>
        </p:blipFill>
        <p:spPr>
          <a:xfrm>
            <a:off x="809976" y="1358549"/>
            <a:ext cx="5339319" cy="475500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931542793"/>
              </p:ext>
            </p:extLst>
          </p:nvPr>
        </p:nvGraphicFramePr>
        <p:xfrm>
          <a:off x="6893941" y="2258530"/>
          <a:ext cx="4698342" cy="1165834"/>
        </p:xfrm>
        <a:graphic>
          <a:graphicData uri="http://schemas.openxmlformats.org/drawingml/2006/table">
            <a:tbl>
              <a:tblPr/>
              <a:tblGrid>
                <a:gridCol w="4698342">
                  <a:extLst>
                    <a:ext uri="{9D8B030D-6E8A-4147-A177-3AD203B41FA5}">
                      <a16:colId xmlns:a16="http://schemas.microsoft.com/office/drawing/2014/main" val="3408971251"/>
                    </a:ext>
                  </a:extLst>
                </a:gridCol>
              </a:tblGrid>
              <a:tr h="114377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just"/>
                      <a:r>
                        <a:rPr lang="en-GB" sz="1800" kern="1200" dirty="0">
                          <a:solidFill>
                            <a:schemeClr val="tx1"/>
                          </a:solidFill>
                          <a:effectLst/>
                          <a:latin typeface="Calibri" panose="020F0502020204030204" pitchFamily="34" charset="0"/>
                          <a:ea typeface="+mn-ea"/>
                          <a:cs typeface="Calibri" panose="020F0502020204030204" pitchFamily="34" charset="0"/>
                        </a:rPr>
                        <a:t>Any tangible or intangible output of the action, such as data, knowledge and information whatever their form or nature, whether or not they can be protected. </a:t>
                      </a:r>
                      <a:endParaRPr lang="en-GB" sz="1800" dirty="0">
                        <a:latin typeface="Calibri" panose="020F0502020204030204" pitchFamily="34" charset="0"/>
                        <a:cs typeface="Calibri" panose="020F0502020204030204" pitchFamily="34" charset="0"/>
                      </a:endParaRPr>
                    </a:p>
                  </a:txBody>
                  <a:tcPr marL="68580" marR="68580" marT="34277" marB="34277" anchor="ctr">
                    <a:lnL>
                      <a:noFill/>
                    </a:lnL>
                    <a:lnR>
                      <a:noFill/>
                    </a:lnR>
                    <a:lnT>
                      <a:noFill/>
                    </a:lnT>
                    <a:lnB>
                      <a:no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435709576"/>
                  </a:ext>
                </a:extLst>
              </a:tr>
            </a:tbl>
          </a:graphicData>
        </a:graphic>
      </p:graphicFrame>
      <p:sp>
        <p:nvSpPr>
          <p:cNvPr id="9" name="object 15">
            <a:extLst>
              <a:ext uri="{FF2B5EF4-FFF2-40B4-BE49-F238E27FC236}">
                <a16:creationId xmlns:a16="http://schemas.microsoft.com/office/drawing/2014/main" id="{146EE298-CE65-41F2-B8E7-9D6F23A18C6F}"/>
              </a:ext>
            </a:extLst>
          </p:cNvPr>
          <p:cNvSpPr/>
          <p:nvPr/>
        </p:nvSpPr>
        <p:spPr>
          <a:xfrm>
            <a:off x="10664879" y="5839727"/>
            <a:ext cx="1230630" cy="912727"/>
          </a:xfrm>
          <a:prstGeom prst="rect">
            <a:avLst/>
          </a:prstGeom>
          <a:blipFill>
            <a:blip r:embed="rId4" cstate="print"/>
            <a:stretch>
              <a:fillRect/>
            </a:stretch>
          </a:blipFill>
        </p:spPr>
        <p:txBody>
          <a:bodyPr wrap="square" lIns="0" tIns="0" rIns="0" bIns="0" rtlCol="0"/>
          <a:lstStyle/>
          <a:p>
            <a:endParaRPr/>
          </a:p>
        </p:txBody>
      </p:sp>
      <p:sp>
        <p:nvSpPr>
          <p:cNvPr id="6" name="TekstSylinder 5">
            <a:extLst>
              <a:ext uri="{FF2B5EF4-FFF2-40B4-BE49-F238E27FC236}">
                <a16:creationId xmlns:a16="http://schemas.microsoft.com/office/drawing/2014/main" id="{249B455D-2F04-4930-90D7-1552DEFB447E}"/>
              </a:ext>
            </a:extLst>
          </p:cNvPr>
          <p:cNvSpPr txBox="1"/>
          <p:nvPr/>
        </p:nvSpPr>
        <p:spPr>
          <a:xfrm>
            <a:off x="6775869" y="1609558"/>
            <a:ext cx="4968027" cy="461665"/>
          </a:xfrm>
          <a:prstGeom prst="rect">
            <a:avLst/>
          </a:prstGeom>
          <a:noFill/>
        </p:spPr>
        <p:txBody>
          <a:bodyPr wrap="none" rtlCol="0">
            <a:spAutoFit/>
          </a:bodyPr>
          <a:lstStyle/>
          <a:p>
            <a:r>
              <a:rPr lang="nb-NO" sz="2400" b="1" dirty="0" err="1"/>
              <a:t>What</a:t>
            </a:r>
            <a:r>
              <a:rPr lang="nb-NO" sz="2400" b="1" dirty="0"/>
              <a:t> is </a:t>
            </a:r>
            <a:r>
              <a:rPr lang="nb-NO" sz="2400" b="1" dirty="0" err="1"/>
              <a:t>project</a:t>
            </a:r>
            <a:r>
              <a:rPr lang="nb-NO" sz="2400" b="1" dirty="0"/>
              <a:t> </a:t>
            </a:r>
            <a:r>
              <a:rPr lang="nb-NO" sz="2400" b="1" dirty="0" err="1"/>
              <a:t>results</a:t>
            </a:r>
            <a:r>
              <a:rPr lang="nb-NO" sz="2400" b="1" dirty="0"/>
              <a:t>/outputs?</a:t>
            </a:r>
            <a:r>
              <a:rPr lang="nb-NO" sz="2400" dirty="0"/>
              <a:t> </a:t>
            </a:r>
          </a:p>
        </p:txBody>
      </p:sp>
    </p:spTree>
    <p:extLst>
      <p:ext uri="{BB962C8B-B14F-4D97-AF65-F5344CB8AC3E}">
        <p14:creationId xmlns:p14="http://schemas.microsoft.com/office/powerpoint/2010/main" val="214604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8800" y="154330"/>
            <a:ext cx="10926000" cy="1350000"/>
          </a:xfrm>
        </p:spPr>
        <p:txBody>
          <a:bodyPr anchor="ctr">
            <a:normAutofit/>
          </a:bodyPr>
          <a:lstStyle/>
          <a:p>
            <a:pPr marL="228600" lvl="0" indent="-228600">
              <a:spcBef>
                <a:spcPts val="1000"/>
              </a:spcBef>
            </a:pPr>
            <a:r>
              <a:rPr lang="en-US" i="1" dirty="0"/>
              <a:t>Outline the scope and plan for dissemination, communication and engagement activities.</a:t>
            </a:r>
            <a:br>
              <a:rPr lang="en-US" i="1" dirty="0"/>
            </a:br>
            <a:endParaRPr lang="nb-NO" dirty="0"/>
          </a:p>
        </p:txBody>
      </p:sp>
      <p:graphicFrame>
        <p:nvGraphicFramePr>
          <p:cNvPr id="5" name="Plassholder for innhold 2">
            <a:extLst>
              <a:ext uri="{FF2B5EF4-FFF2-40B4-BE49-F238E27FC236}">
                <a16:creationId xmlns:a16="http://schemas.microsoft.com/office/drawing/2014/main" id="{EDE4DF41-DD30-486F-9257-BADFD2591F47}"/>
              </a:ext>
            </a:extLst>
          </p:cNvPr>
          <p:cNvGraphicFramePr>
            <a:graphicFrameLocks noGrp="1"/>
          </p:cNvGraphicFramePr>
          <p:nvPr>
            <p:ph idx="1"/>
            <p:extLst>
              <p:ext uri="{D42A27DB-BD31-4B8C-83A1-F6EECF244321}">
                <p14:modId xmlns:p14="http://schemas.microsoft.com/office/powerpoint/2010/main" val="506728868"/>
              </p:ext>
            </p:extLst>
          </p:nvPr>
        </p:nvGraphicFramePr>
        <p:xfrm>
          <a:off x="809625" y="1360488"/>
          <a:ext cx="10925175" cy="5059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3">
            <a:extLst>
              <a:ext uri="{FF2B5EF4-FFF2-40B4-BE49-F238E27FC236}">
                <a16:creationId xmlns:a16="http://schemas.microsoft.com/office/drawing/2014/main" id="{4290EE52-E3A6-4DCA-9FFA-F8FF7D799BA1}"/>
              </a:ext>
            </a:extLst>
          </p:cNvPr>
          <p:cNvSpPr>
            <a:spLocks noGrp="1"/>
          </p:cNvSpPr>
          <p:nvPr>
            <p:ph type="ftr" sz="quarter" idx="10"/>
          </p:nvPr>
        </p:nvSpPr>
        <p:spPr/>
        <p:txBody>
          <a:bodyPr/>
          <a:lstStyle/>
          <a:p>
            <a:endParaRPr lang="nb-NO"/>
          </a:p>
        </p:txBody>
      </p:sp>
      <p:sp>
        <p:nvSpPr>
          <p:cNvPr id="11" name="Slide Number Placeholder 4">
            <a:extLst>
              <a:ext uri="{FF2B5EF4-FFF2-40B4-BE49-F238E27FC236}">
                <a16:creationId xmlns:a16="http://schemas.microsoft.com/office/drawing/2014/main" id="{56634814-ABF6-4A53-A7D2-52D1A65B012F}"/>
              </a:ext>
            </a:extLst>
          </p:cNvPr>
          <p:cNvSpPr>
            <a:spLocks noGrp="1"/>
          </p:cNvSpPr>
          <p:nvPr>
            <p:ph type="sldNum" sz="quarter" idx="11"/>
          </p:nvPr>
        </p:nvSpPr>
        <p:spPr/>
        <p:txBody>
          <a:bodyPr/>
          <a:lstStyle/>
          <a:p>
            <a:pPr>
              <a:spcAft>
                <a:spcPts val="600"/>
              </a:spcAft>
            </a:pPr>
            <a:fld id="{D0BEE4E4-E047-6A49-BCB9-4D06E7BA237B}" type="slidenum">
              <a:rPr lang="nb-NO" smtClean="0"/>
              <a:pPr>
                <a:spcAft>
                  <a:spcPts val="600"/>
                </a:spcAft>
              </a:pPr>
              <a:t>13</a:t>
            </a:fld>
            <a:endParaRPr lang="nb-NO"/>
          </a:p>
        </p:txBody>
      </p:sp>
    </p:spTree>
    <p:extLst>
      <p:ext uri="{BB962C8B-B14F-4D97-AF65-F5344CB8AC3E}">
        <p14:creationId xmlns:p14="http://schemas.microsoft.com/office/powerpoint/2010/main" val="269194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624" y="-10125"/>
            <a:ext cx="10926000" cy="1270348"/>
          </a:xfrm>
          <a:prstGeom prst="rect">
            <a:avLst/>
          </a:prstGeom>
        </p:spPr>
        <p:txBody>
          <a:bodyPr vert="horz" wrap="square" lIns="0" tIns="282702" rIns="0" bIns="0" rtlCol="0" anchor="ctr">
            <a:spAutoFit/>
          </a:bodyPr>
          <a:lstStyle/>
          <a:p>
            <a:pPr marL="568325">
              <a:lnSpc>
                <a:spcPct val="100000"/>
              </a:lnSpc>
            </a:pPr>
            <a:r>
              <a:rPr lang="en-US" sz="3200" i="1" u="sng" dirty="0">
                <a:solidFill>
                  <a:prstClr val="black"/>
                </a:solidFill>
                <a:cs typeface="+mj-cs"/>
              </a:rPr>
              <a:t>Scope and plan </a:t>
            </a:r>
            <a:r>
              <a:rPr lang="en-US" sz="3200" i="1" dirty="0">
                <a:solidFill>
                  <a:prstClr val="black"/>
                </a:solidFill>
                <a:cs typeface="+mj-cs"/>
              </a:rPr>
              <a:t>for dissemination, communication and engagement activities</a:t>
            </a:r>
            <a:endParaRPr sz="3200" dirty="0"/>
          </a:p>
        </p:txBody>
      </p:sp>
      <p:sp>
        <p:nvSpPr>
          <p:cNvPr id="115" name="object 115"/>
          <p:cNvSpPr txBox="1">
            <a:spLocks noGrp="1"/>
          </p:cNvSpPr>
          <p:nvPr>
            <p:ph type="ftr" sz="quarter" idx="4294967295"/>
          </p:nvPr>
        </p:nvSpPr>
        <p:spPr>
          <a:xfrm>
            <a:off x="1154814" y="5977860"/>
            <a:ext cx="4194175" cy="246221"/>
          </a:xfrm>
          <a:prstGeom prst="rect">
            <a:avLst/>
          </a:prstGeom>
        </p:spPr>
        <p:txBody>
          <a:bodyPr vert="horz" wrap="square" lIns="0" tIns="0" rIns="0" bIns="0" rtlCol="0" anchor="ctr">
            <a:spAutoFit/>
          </a:bodyPr>
          <a:lstStyle/>
          <a:p>
            <a:pPr marL="12700"/>
            <a:r>
              <a:rPr sz="1600" spc="-5" dirty="0"/>
              <a:t>Ni</a:t>
            </a:r>
            <a:r>
              <a:rPr sz="1600" spc="-75" dirty="0"/>
              <a:t>k</a:t>
            </a:r>
            <a:r>
              <a:rPr sz="1600" spc="-5" dirty="0"/>
              <a:t>o</a:t>
            </a:r>
            <a:r>
              <a:rPr sz="1600" spc="-10" dirty="0"/>
              <a:t>l</a:t>
            </a:r>
            <a:r>
              <a:rPr sz="1600" dirty="0"/>
              <a:t>aos</a:t>
            </a:r>
            <a:r>
              <a:rPr sz="1600" spc="15" dirty="0"/>
              <a:t> </a:t>
            </a:r>
            <a:r>
              <a:rPr sz="1600" spc="-5" dirty="0"/>
              <a:t>Flo</a:t>
            </a:r>
            <a:r>
              <a:rPr sz="1600" spc="-45" dirty="0"/>
              <a:t>r</a:t>
            </a:r>
            <a:r>
              <a:rPr sz="1600" spc="-15" dirty="0"/>
              <a:t>at</a:t>
            </a:r>
            <a:r>
              <a:rPr sz="1600" spc="-5" dirty="0"/>
              <a:t>os</a:t>
            </a:r>
            <a:r>
              <a:rPr sz="1600" dirty="0"/>
              <a:t>,</a:t>
            </a:r>
            <a:r>
              <a:rPr sz="1600" spc="-5" dirty="0"/>
              <a:t> </a:t>
            </a:r>
            <a:r>
              <a:rPr sz="1600" spc="-5" dirty="0" err="1"/>
              <a:t>Fu</a:t>
            </a:r>
            <a:r>
              <a:rPr sz="1600" dirty="0" err="1"/>
              <a:t>n</a:t>
            </a:r>
            <a:r>
              <a:rPr sz="1600" spc="-5" dirty="0" err="1"/>
              <a:t>ding</a:t>
            </a:r>
            <a:r>
              <a:rPr sz="1600" spc="-25" dirty="0" err="1"/>
              <a:t>e</a:t>
            </a:r>
            <a:r>
              <a:rPr sz="1600" spc="-5" dirty="0" err="1"/>
              <a:t>xp</a:t>
            </a:r>
            <a:r>
              <a:rPr sz="1600" spc="5" dirty="0" err="1"/>
              <a:t>e</a:t>
            </a:r>
            <a:r>
              <a:rPr sz="1600" spc="-5" dirty="0" err="1"/>
              <a:t>r</a:t>
            </a:r>
            <a:r>
              <a:rPr sz="1600" spc="-15" dirty="0" err="1"/>
              <a:t>t</a:t>
            </a:r>
            <a:r>
              <a:rPr sz="1600" spc="-5" dirty="0" err="1"/>
              <a:t>.a</a:t>
            </a:r>
            <a:r>
              <a:rPr sz="1600" spc="-15" dirty="0" err="1"/>
              <a:t>c</a:t>
            </a:r>
            <a:r>
              <a:rPr sz="1600" dirty="0" err="1"/>
              <a:t>ad</a:t>
            </a:r>
            <a:r>
              <a:rPr sz="1600" spc="5" dirty="0" err="1"/>
              <a:t>e</a:t>
            </a:r>
            <a:r>
              <a:rPr sz="1600" spc="-40" dirty="0" err="1"/>
              <a:t>m</a:t>
            </a:r>
            <a:r>
              <a:rPr sz="1600" spc="-5" dirty="0" err="1"/>
              <a:t>y</a:t>
            </a:r>
            <a:endParaRPr sz="1600" spc="-5" dirty="0"/>
          </a:p>
        </p:txBody>
      </p:sp>
      <p:sp>
        <p:nvSpPr>
          <p:cNvPr id="3" name="object 3"/>
          <p:cNvSpPr/>
          <p:nvPr/>
        </p:nvSpPr>
        <p:spPr>
          <a:xfrm>
            <a:off x="903112" y="2153356"/>
            <a:ext cx="1546316" cy="1310640"/>
          </a:xfrm>
          <a:custGeom>
            <a:avLst/>
            <a:gdLst/>
            <a:ahLst/>
            <a:cxnLst/>
            <a:rect l="l" t="t" r="r" b="b"/>
            <a:pathLst>
              <a:path w="1438910" h="1310639">
                <a:moveTo>
                  <a:pt x="0" y="1310639"/>
                </a:moveTo>
                <a:lnTo>
                  <a:pt x="1438402" y="1310639"/>
                </a:lnTo>
                <a:lnTo>
                  <a:pt x="1438402" y="0"/>
                </a:lnTo>
                <a:lnTo>
                  <a:pt x="0" y="0"/>
                </a:lnTo>
                <a:lnTo>
                  <a:pt x="0" y="1310639"/>
                </a:lnTo>
                <a:close/>
              </a:path>
            </a:pathLst>
          </a:custGeom>
          <a:solidFill>
            <a:srgbClr val="4F81BC"/>
          </a:solidFill>
        </p:spPr>
        <p:txBody>
          <a:bodyPr wrap="square" lIns="0" tIns="0" rIns="0" bIns="0" rtlCol="0"/>
          <a:lstStyle/>
          <a:p>
            <a:endParaRPr sz="1700"/>
          </a:p>
        </p:txBody>
      </p:sp>
      <p:sp>
        <p:nvSpPr>
          <p:cNvPr id="4" name="object 4"/>
          <p:cNvSpPr/>
          <p:nvPr/>
        </p:nvSpPr>
        <p:spPr>
          <a:xfrm>
            <a:off x="2448881" y="2153356"/>
            <a:ext cx="1007902" cy="1310640"/>
          </a:xfrm>
          <a:custGeom>
            <a:avLst/>
            <a:gdLst/>
            <a:ahLst/>
            <a:cxnLst/>
            <a:rect l="l" t="t" r="r" b="b"/>
            <a:pathLst>
              <a:path w="937894" h="1310639">
                <a:moveTo>
                  <a:pt x="0" y="1310639"/>
                </a:moveTo>
                <a:lnTo>
                  <a:pt x="937628" y="1310639"/>
                </a:lnTo>
                <a:lnTo>
                  <a:pt x="937628" y="0"/>
                </a:lnTo>
                <a:lnTo>
                  <a:pt x="0" y="0"/>
                </a:lnTo>
                <a:lnTo>
                  <a:pt x="0" y="1310639"/>
                </a:lnTo>
                <a:close/>
              </a:path>
            </a:pathLst>
          </a:custGeom>
          <a:solidFill>
            <a:srgbClr val="4F81BC"/>
          </a:solidFill>
        </p:spPr>
        <p:txBody>
          <a:bodyPr wrap="square" lIns="0" tIns="0" rIns="0" bIns="0" rtlCol="0"/>
          <a:lstStyle/>
          <a:p>
            <a:endParaRPr sz="1700"/>
          </a:p>
        </p:txBody>
      </p:sp>
      <p:sp>
        <p:nvSpPr>
          <p:cNvPr id="5" name="object 5"/>
          <p:cNvSpPr/>
          <p:nvPr/>
        </p:nvSpPr>
        <p:spPr>
          <a:xfrm>
            <a:off x="3463411" y="2153356"/>
            <a:ext cx="834497" cy="1310640"/>
          </a:xfrm>
          <a:custGeom>
            <a:avLst/>
            <a:gdLst/>
            <a:ahLst/>
            <a:cxnLst/>
            <a:rect l="l" t="t" r="r" b="b"/>
            <a:pathLst>
              <a:path w="782955" h="1310639">
                <a:moveTo>
                  <a:pt x="0" y="1310639"/>
                </a:moveTo>
                <a:lnTo>
                  <a:pt x="782815" y="1310639"/>
                </a:lnTo>
                <a:lnTo>
                  <a:pt x="782815" y="0"/>
                </a:lnTo>
                <a:lnTo>
                  <a:pt x="0" y="0"/>
                </a:lnTo>
                <a:lnTo>
                  <a:pt x="0" y="1310639"/>
                </a:lnTo>
                <a:close/>
              </a:path>
            </a:pathLst>
          </a:custGeom>
          <a:solidFill>
            <a:srgbClr val="4F81BC"/>
          </a:solidFill>
        </p:spPr>
        <p:txBody>
          <a:bodyPr wrap="square" lIns="0" tIns="0" rIns="0" bIns="0" rtlCol="0"/>
          <a:lstStyle/>
          <a:p>
            <a:endParaRPr sz="1700"/>
          </a:p>
        </p:txBody>
      </p:sp>
      <p:sp>
        <p:nvSpPr>
          <p:cNvPr id="6" name="object 6"/>
          <p:cNvSpPr/>
          <p:nvPr/>
        </p:nvSpPr>
        <p:spPr>
          <a:xfrm>
            <a:off x="4297771" y="2153356"/>
            <a:ext cx="1802898" cy="1310640"/>
          </a:xfrm>
          <a:custGeom>
            <a:avLst/>
            <a:gdLst/>
            <a:ahLst/>
            <a:cxnLst/>
            <a:rect l="l" t="t" r="r" b="b"/>
            <a:pathLst>
              <a:path w="1677670" h="1310639">
                <a:moveTo>
                  <a:pt x="0" y="1310639"/>
                </a:moveTo>
                <a:lnTo>
                  <a:pt x="1677416" y="1310639"/>
                </a:lnTo>
                <a:lnTo>
                  <a:pt x="1677416" y="0"/>
                </a:lnTo>
                <a:lnTo>
                  <a:pt x="0" y="0"/>
                </a:lnTo>
                <a:lnTo>
                  <a:pt x="0" y="1310639"/>
                </a:lnTo>
                <a:close/>
              </a:path>
            </a:pathLst>
          </a:custGeom>
          <a:solidFill>
            <a:srgbClr val="4F81BC"/>
          </a:solidFill>
        </p:spPr>
        <p:txBody>
          <a:bodyPr wrap="square" lIns="0" tIns="0" rIns="0" bIns="0" rtlCol="0"/>
          <a:lstStyle/>
          <a:p>
            <a:endParaRPr sz="1700"/>
          </a:p>
        </p:txBody>
      </p:sp>
      <p:sp>
        <p:nvSpPr>
          <p:cNvPr id="7" name="object 7"/>
          <p:cNvSpPr/>
          <p:nvPr/>
        </p:nvSpPr>
        <p:spPr>
          <a:xfrm>
            <a:off x="6100397" y="2153356"/>
            <a:ext cx="1113538" cy="1310640"/>
          </a:xfrm>
          <a:custGeom>
            <a:avLst/>
            <a:gdLst/>
            <a:ahLst/>
            <a:cxnLst/>
            <a:rect l="l" t="t" r="r" b="b"/>
            <a:pathLst>
              <a:path w="894714" h="1310639">
                <a:moveTo>
                  <a:pt x="0" y="1310639"/>
                </a:moveTo>
                <a:lnTo>
                  <a:pt x="894651" y="1310639"/>
                </a:lnTo>
                <a:lnTo>
                  <a:pt x="894651" y="0"/>
                </a:lnTo>
                <a:lnTo>
                  <a:pt x="0" y="0"/>
                </a:lnTo>
                <a:lnTo>
                  <a:pt x="0" y="1310639"/>
                </a:lnTo>
                <a:close/>
              </a:path>
            </a:pathLst>
          </a:custGeom>
          <a:solidFill>
            <a:srgbClr val="4F81BC"/>
          </a:solidFill>
        </p:spPr>
        <p:txBody>
          <a:bodyPr wrap="square" lIns="0" tIns="0" rIns="0" bIns="0" rtlCol="0"/>
          <a:lstStyle/>
          <a:p>
            <a:endParaRPr sz="1700"/>
          </a:p>
        </p:txBody>
      </p:sp>
      <p:sp>
        <p:nvSpPr>
          <p:cNvPr id="8" name="object 8"/>
          <p:cNvSpPr/>
          <p:nvPr/>
        </p:nvSpPr>
        <p:spPr>
          <a:xfrm>
            <a:off x="7061896" y="2153356"/>
            <a:ext cx="810690" cy="1310640"/>
          </a:xfrm>
          <a:custGeom>
            <a:avLst/>
            <a:gdLst/>
            <a:ahLst/>
            <a:cxnLst/>
            <a:rect l="l" t="t" r="r" b="b"/>
            <a:pathLst>
              <a:path w="754379" h="1310639">
                <a:moveTo>
                  <a:pt x="0" y="1310639"/>
                </a:moveTo>
                <a:lnTo>
                  <a:pt x="753821" y="1310639"/>
                </a:lnTo>
                <a:lnTo>
                  <a:pt x="753821" y="0"/>
                </a:lnTo>
                <a:lnTo>
                  <a:pt x="0" y="0"/>
                </a:lnTo>
                <a:lnTo>
                  <a:pt x="0" y="1310639"/>
                </a:lnTo>
                <a:close/>
              </a:path>
            </a:pathLst>
          </a:custGeom>
          <a:solidFill>
            <a:srgbClr val="4F81BC"/>
          </a:solidFill>
        </p:spPr>
        <p:txBody>
          <a:bodyPr wrap="square" lIns="0" tIns="0" rIns="0" bIns="0" rtlCol="0"/>
          <a:lstStyle/>
          <a:p>
            <a:endParaRPr sz="1700"/>
          </a:p>
        </p:txBody>
      </p:sp>
      <p:sp>
        <p:nvSpPr>
          <p:cNvPr id="9" name="object 9"/>
          <p:cNvSpPr/>
          <p:nvPr/>
        </p:nvSpPr>
        <p:spPr>
          <a:xfrm>
            <a:off x="7871903" y="2153356"/>
            <a:ext cx="1225588" cy="1310640"/>
          </a:xfrm>
          <a:custGeom>
            <a:avLst/>
            <a:gdLst/>
            <a:ahLst/>
            <a:cxnLst/>
            <a:rect l="l" t="t" r="r" b="b"/>
            <a:pathLst>
              <a:path w="1140459" h="1310639">
                <a:moveTo>
                  <a:pt x="0" y="1310639"/>
                </a:moveTo>
                <a:lnTo>
                  <a:pt x="1140396" y="1310639"/>
                </a:lnTo>
                <a:lnTo>
                  <a:pt x="1140396" y="0"/>
                </a:lnTo>
                <a:lnTo>
                  <a:pt x="0" y="0"/>
                </a:lnTo>
                <a:lnTo>
                  <a:pt x="0" y="1310639"/>
                </a:lnTo>
                <a:close/>
              </a:path>
            </a:pathLst>
          </a:custGeom>
          <a:solidFill>
            <a:srgbClr val="4F81BC"/>
          </a:solidFill>
        </p:spPr>
        <p:txBody>
          <a:bodyPr wrap="square" lIns="0" tIns="0" rIns="0" bIns="0" rtlCol="0"/>
          <a:lstStyle/>
          <a:p>
            <a:endParaRPr sz="1700"/>
          </a:p>
        </p:txBody>
      </p:sp>
      <p:sp>
        <p:nvSpPr>
          <p:cNvPr id="10" name="object 10"/>
          <p:cNvSpPr/>
          <p:nvPr/>
        </p:nvSpPr>
        <p:spPr>
          <a:xfrm>
            <a:off x="9097491" y="2153356"/>
            <a:ext cx="1225588" cy="1310640"/>
          </a:xfrm>
          <a:custGeom>
            <a:avLst/>
            <a:gdLst/>
            <a:ahLst/>
            <a:cxnLst/>
            <a:rect l="l" t="t" r="r" b="b"/>
            <a:pathLst>
              <a:path w="1140459" h="1310639">
                <a:moveTo>
                  <a:pt x="0" y="1310639"/>
                </a:moveTo>
                <a:lnTo>
                  <a:pt x="1140396" y="1310639"/>
                </a:lnTo>
                <a:lnTo>
                  <a:pt x="1140396" y="0"/>
                </a:lnTo>
                <a:lnTo>
                  <a:pt x="0" y="0"/>
                </a:lnTo>
                <a:lnTo>
                  <a:pt x="0" y="1310639"/>
                </a:lnTo>
                <a:close/>
              </a:path>
            </a:pathLst>
          </a:custGeom>
          <a:solidFill>
            <a:srgbClr val="4F81BC"/>
          </a:solidFill>
        </p:spPr>
        <p:txBody>
          <a:bodyPr wrap="square" lIns="0" tIns="0" rIns="0" bIns="0" rtlCol="0"/>
          <a:lstStyle/>
          <a:p>
            <a:endParaRPr sz="1700"/>
          </a:p>
        </p:txBody>
      </p:sp>
      <p:sp>
        <p:nvSpPr>
          <p:cNvPr id="11" name="object 11"/>
          <p:cNvSpPr/>
          <p:nvPr/>
        </p:nvSpPr>
        <p:spPr>
          <a:xfrm>
            <a:off x="10322944" y="2153356"/>
            <a:ext cx="1225588" cy="1310640"/>
          </a:xfrm>
          <a:custGeom>
            <a:avLst/>
            <a:gdLst/>
            <a:ahLst/>
            <a:cxnLst/>
            <a:rect l="l" t="t" r="r" b="b"/>
            <a:pathLst>
              <a:path w="1140459" h="1310639">
                <a:moveTo>
                  <a:pt x="0" y="1310639"/>
                </a:moveTo>
                <a:lnTo>
                  <a:pt x="1140396" y="1310639"/>
                </a:lnTo>
                <a:lnTo>
                  <a:pt x="1140396" y="0"/>
                </a:lnTo>
                <a:lnTo>
                  <a:pt x="0" y="0"/>
                </a:lnTo>
                <a:lnTo>
                  <a:pt x="0" y="1310639"/>
                </a:lnTo>
                <a:close/>
              </a:path>
            </a:pathLst>
          </a:custGeom>
          <a:solidFill>
            <a:srgbClr val="4F81BC"/>
          </a:solidFill>
        </p:spPr>
        <p:txBody>
          <a:bodyPr wrap="square" lIns="0" tIns="0" rIns="0" bIns="0" rtlCol="0"/>
          <a:lstStyle/>
          <a:p>
            <a:endParaRPr sz="1700"/>
          </a:p>
        </p:txBody>
      </p:sp>
      <p:sp>
        <p:nvSpPr>
          <p:cNvPr id="12" name="object 12"/>
          <p:cNvSpPr/>
          <p:nvPr/>
        </p:nvSpPr>
        <p:spPr>
          <a:xfrm>
            <a:off x="903112" y="3463995"/>
            <a:ext cx="1546316" cy="370840"/>
          </a:xfrm>
          <a:custGeom>
            <a:avLst/>
            <a:gdLst/>
            <a:ahLst/>
            <a:cxnLst/>
            <a:rect l="l" t="t" r="r" b="b"/>
            <a:pathLst>
              <a:path w="1438910" h="370839">
                <a:moveTo>
                  <a:pt x="0" y="370839"/>
                </a:moveTo>
                <a:lnTo>
                  <a:pt x="1438402" y="370839"/>
                </a:lnTo>
                <a:lnTo>
                  <a:pt x="1438402" y="0"/>
                </a:lnTo>
                <a:lnTo>
                  <a:pt x="0" y="0"/>
                </a:lnTo>
                <a:lnTo>
                  <a:pt x="0" y="370839"/>
                </a:lnTo>
                <a:close/>
              </a:path>
            </a:pathLst>
          </a:custGeom>
          <a:solidFill>
            <a:srgbClr val="D0D7E8"/>
          </a:solidFill>
        </p:spPr>
        <p:txBody>
          <a:bodyPr wrap="square" lIns="0" tIns="0" rIns="0" bIns="0" rtlCol="0"/>
          <a:lstStyle/>
          <a:p>
            <a:endParaRPr sz="1700"/>
          </a:p>
        </p:txBody>
      </p:sp>
      <p:sp>
        <p:nvSpPr>
          <p:cNvPr id="13" name="object 13"/>
          <p:cNvSpPr/>
          <p:nvPr/>
        </p:nvSpPr>
        <p:spPr>
          <a:xfrm>
            <a:off x="2448881" y="3463995"/>
            <a:ext cx="1007902" cy="370840"/>
          </a:xfrm>
          <a:custGeom>
            <a:avLst/>
            <a:gdLst/>
            <a:ahLst/>
            <a:cxnLst/>
            <a:rect l="l" t="t" r="r" b="b"/>
            <a:pathLst>
              <a:path w="937894" h="370839">
                <a:moveTo>
                  <a:pt x="0" y="370839"/>
                </a:moveTo>
                <a:lnTo>
                  <a:pt x="937628" y="370839"/>
                </a:lnTo>
                <a:lnTo>
                  <a:pt x="937628" y="0"/>
                </a:lnTo>
                <a:lnTo>
                  <a:pt x="0" y="0"/>
                </a:lnTo>
                <a:lnTo>
                  <a:pt x="0" y="370839"/>
                </a:lnTo>
                <a:close/>
              </a:path>
            </a:pathLst>
          </a:custGeom>
          <a:solidFill>
            <a:srgbClr val="D0D7E8"/>
          </a:solidFill>
        </p:spPr>
        <p:txBody>
          <a:bodyPr wrap="square" lIns="0" tIns="0" rIns="0" bIns="0" rtlCol="0"/>
          <a:lstStyle/>
          <a:p>
            <a:endParaRPr sz="1700"/>
          </a:p>
        </p:txBody>
      </p:sp>
      <p:sp>
        <p:nvSpPr>
          <p:cNvPr id="14" name="object 14"/>
          <p:cNvSpPr/>
          <p:nvPr/>
        </p:nvSpPr>
        <p:spPr>
          <a:xfrm>
            <a:off x="3456511" y="3463995"/>
            <a:ext cx="841398" cy="370840"/>
          </a:xfrm>
          <a:custGeom>
            <a:avLst/>
            <a:gdLst/>
            <a:ahLst/>
            <a:cxnLst/>
            <a:rect l="l" t="t" r="r" b="b"/>
            <a:pathLst>
              <a:path w="782955" h="370839">
                <a:moveTo>
                  <a:pt x="0" y="370839"/>
                </a:moveTo>
                <a:lnTo>
                  <a:pt x="782815" y="370839"/>
                </a:lnTo>
                <a:lnTo>
                  <a:pt x="782815" y="0"/>
                </a:lnTo>
                <a:lnTo>
                  <a:pt x="0" y="0"/>
                </a:lnTo>
                <a:lnTo>
                  <a:pt x="0" y="370839"/>
                </a:lnTo>
                <a:close/>
              </a:path>
            </a:pathLst>
          </a:custGeom>
          <a:solidFill>
            <a:srgbClr val="D0D7E8"/>
          </a:solidFill>
        </p:spPr>
        <p:txBody>
          <a:bodyPr wrap="square" lIns="0" tIns="0" rIns="0" bIns="0" rtlCol="0"/>
          <a:lstStyle/>
          <a:p>
            <a:endParaRPr sz="1700"/>
          </a:p>
        </p:txBody>
      </p:sp>
      <p:sp>
        <p:nvSpPr>
          <p:cNvPr id="15" name="object 15"/>
          <p:cNvSpPr/>
          <p:nvPr/>
        </p:nvSpPr>
        <p:spPr>
          <a:xfrm>
            <a:off x="4297771" y="3463995"/>
            <a:ext cx="1802898" cy="370840"/>
          </a:xfrm>
          <a:custGeom>
            <a:avLst/>
            <a:gdLst/>
            <a:ahLst/>
            <a:cxnLst/>
            <a:rect l="l" t="t" r="r" b="b"/>
            <a:pathLst>
              <a:path w="1677670" h="370839">
                <a:moveTo>
                  <a:pt x="0" y="370839"/>
                </a:moveTo>
                <a:lnTo>
                  <a:pt x="1677416" y="370839"/>
                </a:lnTo>
                <a:lnTo>
                  <a:pt x="1677416" y="0"/>
                </a:lnTo>
                <a:lnTo>
                  <a:pt x="0" y="0"/>
                </a:lnTo>
                <a:lnTo>
                  <a:pt x="0" y="370839"/>
                </a:lnTo>
                <a:close/>
              </a:path>
            </a:pathLst>
          </a:custGeom>
          <a:solidFill>
            <a:srgbClr val="D0D7E8"/>
          </a:solidFill>
        </p:spPr>
        <p:txBody>
          <a:bodyPr wrap="square" lIns="0" tIns="0" rIns="0" bIns="0" rtlCol="0"/>
          <a:lstStyle/>
          <a:p>
            <a:endParaRPr sz="1700"/>
          </a:p>
        </p:txBody>
      </p:sp>
      <p:sp>
        <p:nvSpPr>
          <p:cNvPr id="16" name="object 16"/>
          <p:cNvSpPr/>
          <p:nvPr/>
        </p:nvSpPr>
        <p:spPr>
          <a:xfrm>
            <a:off x="6100397" y="3463995"/>
            <a:ext cx="961500" cy="370840"/>
          </a:xfrm>
          <a:custGeom>
            <a:avLst/>
            <a:gdLst/>
            <a:ahLst/>
            <a:cxnLst/>
            <a:rect l="l" t="t" r="r" b="b"/>
            <a:pathLst>
              <a:path w="894714" h="370839">
                <a:moveTo>
                  <a:pt x="0" y="370839"/>
                </a:moveTo>
                <a:lnTo>
                  <a:pt x="894651" y="370839"/>
                </a:lnTo>
                <a:lnTo>
                  <a:pt x="894651" y="0"/>
                </a:lnTo>
                <a:lnTo>
                  <a:pt x="0" y="0"/>
                </a:lnTo>
                <a:lnTo>
                  <a:pt x="0" y="370839"/>
                </a:lnTo>
                <a:close/>
              </a:path>
            </a:pathLst>
          </a:custGeom>
          <a:solidFill>
            <a:srgbClr val="D0D7E8"/>
          </a:solidFill>
        </p:spPr>
        <p:txBody>
          <a:bodyPr wrap="square" lIns="0" tIns="0" rIns="0" bIns="0" rtlCol="0"/>
          <a:lstStyle/>
          <a:p>
            <a:endParaRPr sz="1700"/>
          </a:p>
        </p:txBody>
      </p:sp>
      <p:sp>
        <p:nvSpPr>
          <p:cNvPr id="17" name="object 17"/>
          <p:cNvSpPr/>
          <p:nvPr/>
        </p:nvSpPr>
        <p:spPr>
          <a:xfrm>
            <a:off x="7061896" y="3463995"/>
            <a:ext cx="810690" cy="370840"/>
          </a:xfrm>
          <a:custGeom>
            <a:avLst/>
            <a:gdLst/>
            <a:ahLst/>
            <a:cxnLst/>
            <a:rect l="l" t="t" r="r" b="b"/>
            <a:pathLst>
              <a:path w="754379" h="370839">
                <a:moveTo>
                  <a:pt x="0" y="370839"/>
                </a:moveTo>
                <a:lnTo>
                  <a:pt x="753821" y="370839"/>
                </a:lnTo>
                <a:lnTo>
                  <a:pt x="753821" y="0"/>
                </a:lnTo>
                <a:lnTo>
                  <a:pt x="0" y="0"/>
                </a:lnTo>
                <a:lnTo>
                  <a:pt x="0" y="370839"/>
                </a:lnTo>
                <a:close/>
              </a:path>
            </a:pathLst>
          </a:custGeom>
          <a:solidFill>
            <a:srgbClr val="D0D7E8"/>
          </a:solidFill>
        </p:spPr>
        <p:txBody>
          <a:bodyPr wrap="square" lIns="0" tIns="0" rIns="0" bIns="0" rtlCol="0"/>
          <a:lstStyle/>
          <a:p>
            <a:endParaRPr sz="1700"/>
          </a:p>
        </p:txBody>
      </p:sp>
      <p:sp>
        <p:nvSpPr>
          <p:cNvPr id="18" name="object 18"/>
          <p:cNvSpPr/>
          <p:nvPr/>
        </p:nvSpPr>
        <p:spPr>
          <a:xfrm>
            <a:off x="7871903" y="346399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19" name="object 19"/>
          <p:cNvSpPr/>
          <p:nvPr/>
        </p:nvSpPr>
        <p:spPr>
          <a:xfrm>
            <a:off x="9097491" y="346399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20" name="object 20"/>
          <p:cNvSpPr/>
          <p:nvPr/>
        </p:nvSpPr>
        <p:spPr>
          <a:xfrm>
            <a:off x="10322944" y="346399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21" name="object 21"/>
          <p:cNvSpPr/>
          <p:nvPr/>
        </p:nvSpPr>
        <p:spPr>
          <a:xfrm>
            <a:off x="903112" y="3834835"/>
            <a:ext cx="1546316" cy="370840"/>
          </a:xfrm>
          <a:custGeom>
            <a:avLst/>
            <a:gdLst/>
            <a:ahLst/>
            <a:cxnLst/>
            <a:rect l="l" t="t" r="r" b="b"/>
            <a:pathLst>
              <a:path w="1438910" h="370839">
                <a:moveTo>
                  <a:pt x="0" y="370840"/>
                </a:moveTo>
                <a:lnTo>
                  <a:pt x="1438402" y="370840"/>
                </a:lnTo>
                <a:lnTo>
                  <a:pt x="1438402" y="0"/>
                </a:lnTo>
                <a:lnTo>
                  <a:pt x="0" y="0"/>
                </a:lnTo>
                <a:lnTo>
                  <a:pt x="0" y="370840"/>
                </a:lnTo>
                <a:close/>
              </a:path>
            </a:pathLst>
          </a:custGeom>
          <a:solidFill>
            <a:srgbClr val="E9ECF4"/>
          </a:solidFill>
        </p:spPr>
        <p:txBody>
          <a:bodyPr wrap="square" lIns="0" tIns="0" rIns="0" bIns="0" rtlCol="0"/>
          <a:lstStyle/>
          <a:p>
            <a:endParaRPr sz="1700"/>
          </a:p>
        </p:txBody>
      </p:sp>
      <p:sp>
        <p:nvSpPr>
          <p:cNvPr id="22" name="object 22"/>
          <p:cNvSpPr/>
          <p:nvPr/>
        </p:nvSpPr>
        <p:spPr>
          <a:xfrm>
            <a:off x="2448881" y="3834835"/>
            <a:ext cx="1007902" cy="370840"/>
          </a:xfrm>
          <a:custGeom>
            <a:avLst/>
            <a:gdLst/>
            <a:ahLst/>
            <a:cxnLst/>
            <a:rect l="l" t="t" r="r" b="b"/>
            <a:pathLst>
              <a:path w="937894" h="370839">
                <a:moveTo>
                  <a:pt x="0" y="370840"/>
                </a:moveTo>
                <a:lnTo>
                  <a:pt x="937628" y="370840"/>
                </a:lnTo>
                <a:lnTo>
                  <a:pt x="937628" y="0"/>
                </a:lnTo>
                <a:lnTo>
                  <a:pt x="0" y="0"/>
                </a:lnTo>
                <a:lnTo>
                  <a:pt x="0" y="370840"/>
                </a:lnTo>
                <a:close/>
              </a:path>
            </a:pathLst>
          </a:custGeom>
          <a:solidFill>
            <a:srgbClr val="E9ECF4"/>
          </a:solidFill>
        </p:spPr>
        <p:txBody>
          <a:bodyPr wrap="square" lIns="0" tIns="0" rIns="0" bIns="0" rtlCol="0"/>
          <a:lstStyle/>
          <a:p>
            <a:endParaRPr sz="1700"/>
          </a:p>
        </p:txBody>
      </p:sp>
      <p:sp>
        <p:nvSpPr>
          <p:cNvPr id="23" name="object 23"/>
          <p:cNvSpPr/>
          <p:nvPr/>
        </p:nvSpPr>
        <p:spPr>
          <a:xfrm>
            <a:off x="3456511" y="3834835"/>
            <a:ext cx="841398" cy="370840"/>
          </a:xfrm>
          <a:custGeom>
            <a:avLst/>
            <a:gdLst/>
            <a:ahLst/>
            <a:cxnLst/>
            <a:rect l="l" t="t" r="r" b="b"/>
            <a:pathLst>
              <a:path w="782955" h="370839">
                <a:moveTo>
                  <a:pt x="0" y="370840"/>
                </a:moveTo>
                <a:lnTo>
                  <a:pt x="782815" y="370840"/>
                </a:lnTo>
                <a:lnTo>
                  <a:pt x="782815" y="0"/>
                </a:lnTo>
                <a:lnTo>
                  <a:pt x="0" y="0"/>
                </a:lnTo>
                <a:lnTo>
                  <a:pt x="0" y="370840"/>
                </a:lnTo>
                <a:close/>
              </a:path>
            </a:pathLst>
          </a:custGeom>
          <a:solidFill>
            <a:srgbClr val="E9ECF4"/>
          </a:solidFill>
        </p:spPr>
        <p:txBody>
          <a:bodyPr wrap="square" lIns="0" tIns="0" rIns="0" bIns="0" rtlCol="0"/>
          <a:lstStyle/>
          <a:p>
            <a:endParaRPr sz="1700"/>
          </a:p>
        </p:txBody>
      </p:sp>
      <p:sp>
        <p:nvSpPr>
          <p:cNvPr id="24" name="object 24"/>
          <p:cNvSpPr/>
          <p:nvPr/>
        </p:nvSpPr>
        <p:spPr>
          <a:xfrm>
            <a:off x="4297771" y="3834835"/>
            <a:ext cx="1802898" cy="370840"/>
          </a:xfrm>
          <a:custGeom>
            <a:avLst/>
            <a:gdLst/>
            <a:ahLst/>
            <a:cxnLst/>
            <a:rect l="l" t="t" r="r" b="b"/>
            <a:pathLst>
              <a:path w="1677670" h="370839">
                <a:moveTo>
                  <a:pt x="0" y="370840"/>
                </a:moveTo>
                <a:lnTo>
                  <a:pt x="1677416" y="370840"/>
                </a:lnTo>
                <a:lnTo>
                  <a:pt x="1677416" y="0"/>
                </a:lnTo>
                <a:lnTo>
                  <a:pt x="0" y="0"/>
                </a:lnTo>
                <a:lnTo>
                  <a:pt x="0" y="370840"/>
                </a:lnTo>
                <a:close/>
              </a:path>
            </a:pathLst>
          </a:custGeom>
          <a:solidFill>
            <a:srgbClr val="E9ECF4"/>
          </a:solidFill>
        </p:spPr>
        <p:txBody>
          <a:bodyPr wrap="square" lIns="0" tIns="0" rIns="0" bIns="0" rtlCol="0"/>
          <a:lstStyle/>
          <a:p>
            <a:endParaRPr sz="1700"/>
          </a:p>
        </p:txBody>
      </p:sp>
      <p:sp>
        <p:nvSpPr>
          <p:cNvPr id="25" name="object 25"/>
          <p:cNvSpPr/>
          <p:nvPr/>
        </p:nvSpPr>
        <p:spPr>
          <a:xfrm>
            <a:off x="6100397" y="3834835"/>
            <a:ext cx="961500" cy="370840"/>
          </a:xfrm>
          <a:custGeom>
            <a:avLst/>
            <a:gdLst/>
            <a:ahLst/>
            <a:cxnLst/>
            <a:rect l="l" t="t" r="r" b="b"/>
            <a:pathLst>
              <a:path w="894714" h="370839">
                <a:moveTo>
                  <a:pt x="0" y="370840"/>
                </a:moveTo>
                <a:lnTo>
                  <a:pt x="894651" y="370840"/>
                </a:lnTo>
                <a:lnTo>
                  <a:pt x="894651" y="0"/>
                </a:lnTo>
                <a:lnTo>
                  <a:pt x="0" y="0"/>
                </a:lnTo>
                <a:lnTo>
                  <a:pt x="0" y="370840"/>
                </a:lnTo>
                <a:close/>
              </a:path>
            </a:pathLst>
          </a:custGeom>
          <a:solidFill>
            <a:srgbClr val="E9ECF4"/>
          </a:solidFill>
        </p:spPr>
        <p:txBody>
          <a:bodyPr wrap="square" lIns="0" tIns="0" rIns="0" bIns="0" rtlCol="0"/>
          <a:lstStyle/>
          <a:p>
            <a:endParaRPr sz="1700"/>
          </a:p>
        </p:txBody>
      </p:sp>
      <p:sp>
        <p:nvSpPr>
          <p:cNvPr id="26" name="object 26"/>
          <p:cNvSpPr/>
          <p:nvPr/>
        </p:nvSpPr>
        <p:spPr>
          <a:xfrm>
            <a:off x="7061896" y="3834835"/>
            <a:ext cx="810690" cy="370840"/>
          </a:xfrm>
          <a:custGeom>
            <a:avLst/>
            <a:gdLst/>
            <a:ahLst/>
            <a:cxnLst/>
            <a:rect l="l" t="t" r="r" b="b"/>
            <a:pathLst>
              <a:path w="754379" h="370839">
                <a:moveTo>
                  <a:pt x="0" y="370840"/>
                </a:moveTo>
                <a:lnTo>
                  <a:pt x="753821" y="370840"/>
                </a:lnTo>
                <a:lnTo>
                  <a:pt x="753821" y="0"/>
                </a:lnTo>
                <a:lnTo>
                  <a:pt x="0" y="0"/>
                </a:lnTo>
                <a:lnTo>
                  <a:pt x="0" y="370840"/>
                </a:lnTo>
                <a:close/>
              </a:path>
            </a:pathLst>
          </a:custGeom>
          <a:solidFill>
            <a:srgbClr val="E9ECF4"/>
          </a:solidFill>
        </p:spPr>
        <p:txBody>
          <a:bodyPr wrap="square" lIns="0" tIns="0" rIns="0" bIns="0" rtlCol="0"/>
          <a:lstStyle/>
          <a:p>
            <a:endParaRPr sz="1700"/>
          </a:p>
        </p:txBody>
      </p:sp>
      <p:sp>
        <p:nvSpPr>
          <p:cNvPr id="27" name="object 27"/>
          <p:cNvSpPr/>
          <p:nvPr/>
        </p:nvSpPr>
        <p:spPr>
          <a:xfrm>
            <a:off x="7871903" y="3834835"/>
            <a:ext cx="1225588" cy="370840"/>
          </a:xfrm>
          <a:custGeom>
            <a:avLst/>
            <a:gdLst/>
            <a:ahLst/>
            <a:cxnLst/>
            <a:rect l="l" t="t" r="r" b="b"/>
            <a:pathLst>
              <a:path w="1140459" h="370839">
                <a:moveTo>
                  <a:pt x="0" y="370840"/>
                </a:moveTo>
                <a:lnTo>
                  <a:pt x="1140396" y="370840"/>
                </a:lnTo>
                <a:lnTo>
                  <a:pt x="1140396" y="0"/>
                </a:lnTo>
                <a:lnTo>
                  <a:pt x="0" y="0"/>
                </a:lnTo>
                <a:lnTo>
                  <a:pt x="0" y="370840"/>
                </a:lnTo>
                <a:close/>
              </a:path>
            </a:pathLst>
          </a:custGeom>
          <a:solidFill>
            <a:srgbClr val="E9ECF4"/>
          </a:solidFill>
        </p:spPr>
        <p:txBody>
          <a:bodyPr wrap="square" lIns="0" tIns="0" rIns="0" bIns="0" rtlCol="0"/>
          <a:lstStyle/>
          <a:p>
            <a:endParaRPr sz="1700"/>
          </a:p>
        </p:txBody>
      </p:sp>
      <p:sp>
        <p:nvSpPr>
          <p:cNvPr id="28" name="object 28"/>
          <p:cNvSpPr/>
          <p:nvPr/>
        </p:nvSpPr>
        <p:spPr>
          <a:xfrm>
            <a:off x="9097491" y="3834835"/>
            <a:ext cx="1225588" cy="370840"/>
          </a:xfrm>
          <a:custGeom>
            <a:avLst/>
            <a:gdLst/>
            <a:ahLst/>
            <a:cxnLst/>
            <a:rect l="l" t="t" r="r" b="b"/>
            <a:pathLst>
              <a:path w="1140459" h="370839">
                <a:moveTo>
                  <a:pt x="0" y="370840"/>
                </a:moveTo>
                <a:lnTo>
                  <a:pt x="1140396" y="370840"/>
                </a:lnTo>
                <a:lnTo>
                  <a:pt x="1140396" y="0"/>
                </a:lnTo>
                <a:lnTo>
                  <a:pt x="0" y="0"/>
                </a:lnTo>
                <a:lnTo>
                  <a:pt x="0" y="370840"/>
                </a:lnTo>
                <a:close/>
              </a:path>
            </a:pathLst>
          </a:custGeom>
          <a:solidFill>
            <a:srgbClr val="E9ECF4"/>
          </a:solidFill>
        </p:spPr>
        <p:txBody>
          <a:bodyPr wrap="square" lIns="0" tIns="0" rIns="0" bIns="0" rtlCol="0"/>
          <a:lstStyle/>
          <a:p>
            <a:endParaRPr sz="1700"/>
          </a:p>
        </p:txBody>
      </p:sp>
      <p:sp>
        <p:nvSpPr>
          <p:cNvPr id="29" name="object 29"/>
          <p:cNvSpPr/>
          <p:nvPr/>
        </p:nvSpPr>
        <p:spPr>
          <a:xfrm>
            <a:off x="10322944" y="3834835"/>
            <a:ext cx="1225588" cy="370840"/>
          </a:xfrm>
          <a:custGeom>
            <a:avLst/>
            <a:gdLst/>
            <a:ahLst/>
            <a:cxnLst/>
            <a:rect l="l" t="t" r="r" b="b"/>
            <a:pathLst>
              <a:path w="1140459" h="370839">
                <a:moveTo>
                  <a:pt x="0" y="370840"/>
                </a:moveTo>
                <a:lnTo>
                  <a:pt x="1140396" y="370840"/>
                </a:lnTo>
                <a:lnTo>
                  <a:pt x="1140396" y="0"/>
                </a:lnTo>
                <a:lnTo>
                  <a:pt x="0" y="0"/>
                </a:lnTo>
                <a:lnTo>
                  <a:pt x="0" y="370840"/>
                </a:lnTo>
                <a:close/>
              </a:path>
            </a:pathLst>
          </a:custGeom>
          <a:solidFill>
            <a:srgbClr val="E9ECF4"/>
          </a:solidFill>
        </p:spPr>
        <p:txBody>
          <a:bodyPr wrap="square" lIns="0" tIns="0" rIns="0" bIns="0" rtlCol="0"/>
          <a:lstStyle/>
          <a:p>
            <a:endParaRPr sz="1700"/>
          </a:p>
        </p:txBody>
      </p:sp>
      <p:sp>
        <p:nvSpPr>
          <p:cNvPr id="30" name="object 30"/>
          <p:cNvSpPr/>
          <p:nvPr/>
        </p:nvSpPr>
        <p:spPr>
          <a:xfrm>
            <a:off x="903112" y="4205676"/>
            <a:ext cx="1546316" cy="370840"/>
          </a:xfrm>
          <a:custGeom>
            <a:avLst/>
            <a:gdLst/>
            <a:ahLst/>
            <a:cxnLst/>
            <a:rect l="l" t="t" r="r" b="b"/>
            <a:pathLst>
              <a:path w="1438910" h="370839">
                <a:moveTo>
                  <a:pt x="0" y="370839"/>
                </a:moveTo>
                <a:lnTo>
                  <a:pt x="1438402" y="370839"/>
                </a:lnTo>
                <a:lnTo>
                  <a:pt x="1438402" y="0"/>
                </a:lnTo>
                <a:lnTo>
                  <a:pt x="0" y="0"/>
                </a:lnTo>
                <a:lnTo>
                  <a:pt x="0" y="370839"/>
                </a:lnTo>
                <a:close/>
              </a:path>
            </a:pathLst>
          </a:custGeom>
          <a:solidFill>
            <a:srgbClr val="D0D7E8"/>
          </a:solidFill>
        </p:spPr>
        <p:txBody>
          <a:bodyPr wrap="square" lIns="0" tIns="0" rIns="0" bIns="0" rtlCol="0"/>
          <a:lstStyle/>
          <a:p>
            <a:endParaRPr sz="1700"/>
          </a:p>
        </p:txBody>
      </p:sp>
      <p:sp>
        <p:nvSpPr>
          <p:cNvPr id="31" name="object 31"/>
          <p:cNvSpPr/>
          <p:nvPr/>
        </p:nvSpPr>
        <p:spPr>
          <a:xfrm>
            <a:off x="2448881" y="4205676"/>
            <a:ext cx="1007902" cy="370840"/>
          </a:xfrm>
          <a:custGeom>
            <a:avLst/>
            <a:gdLst/>
            <a:ahLst/>
            <a:cxnLst/>
            <a:rect l="l" t="t" r="r" b="b"/>
            <a:pathLst>
              <a:path w="937894" h="370839">
                <a:moveTo>
                  <a:pt x="0" y="370839"/>
                </a:moveTo>
                <a:lnTo>
                  <a:pt x="937628" y="370839"/>
                </a:lnTo>
                <a:lnTo>
                  <a:pt x="937628" y="0"/>
                </a:lnTo>
                <a:lnTo>
                  <a:pt x="0" y="0"/>
                </a:lnTo>
                <a:lnTo>
                  <a:pt x="0" y="370839"/>
                </a:lnTo>
                <a:close/>
              </a:path>
            </a:pathLst>
          </a:custGeom>
          <a:solidFill>
            <a:srgbClr val="D0D7E8"/>
          </a:solidFill>
        </p:spPr>
        <p:txBody>
          <a:bodyPr wrap="square" lIns="0" tIns="0" rIns="0" bIns="0" rtlCol="0"/>
          <a:lstStyle/>
          <a:p>
            <a:endParaRPr sz="1700"/>
          </a:p>
        </p:txBody>
      </p:sp>
      <p:sp>
        <p:nvSpPr>
          <p:cNvPr id="32" name="object 32"/>
          <p:cNvSpPr/>
          <p:nvPr/>
        </p:nvSpPr>
        <p:spPr>
          <a:xfrm>
            <a:off x="3456511" y="4205676"/>
            <a:ext cx="841398" cy="370840"/>
          </a:xfrm>
          <a:custGeom>
            <a:avLst/>
            <a:gdLst/>
            <a:ahLst/>
            <a:cxnLst/>
            <a:rect l="l" t="t" r="r" b="b"/>
            <a:pathLst>
              <a:path w="782955" h="370839">
                <a:moveTo>
                  <a:pt x="0" y="370839"/>
                </a:moveTo>
                <a:lnTo>
                  <a:pt x="782815" y="370839"/>
                </a:lnTo>
                <a:lnTo>
                  <a:pt x="782815" y="0"/>
                </a:lnTo>
                <a:lnTo>
                  <a:pt x="0" y="0"/>
                </a:lnTo>
                <a:lnTo>
                  <a:pt x="0" y="370839"/>
                </a:lnTo>
                <a:close/>
              </a:path>
            </a:pathLst>
          </a:custGeom>
          <a:solidFill>
            <a:srgbClr val="D0D7E8"/>
          </a:solidFill>
        </p:spPr>
        <p:txBody>
          <a:bodyPr wrap="square" lIns="0" tIns="0" rIns="0" bIns="0" rtlCol="0"/>
          <a:lstStyle/>
          <a:p>
            <a:endParaRPr sz="1700"/>
          </a:p>
        </p:txBody>
      </p:sp>
      <p:sp>
        <p:nvSpPr>
          <p:cNvPr id="33" name="object 33"/>
          <p:cNvSpPr/>
          <p:nvPr/>
        </p:nvSpPr>
        <p:spPr>
          <a:xfrm>
            <a:off x="4297771" y="4205676"/>
            <a:ext cx="1802898" cy="370840"/>
          </a:xfrm>
          <a:custGeom>
            <a:avLst/>
            <a:gdLst/>
            <a:ahLst/>
            <a:cxnLst/>
            <a:rect l="l" t="t" r="r" b="b"/>
            <a:pathLst>
              <a:path w="1677670" h="370839">
                <a:moveTo>
                  <a:pt x="0" y="370839"/>
                </a:moveTo>
                <a:lnTo>
                  <a:pt x="1677416" y="370839"/>
                </a:lnTo>
                <a:lnTo>
                  <a:pt x="1677416" y="0"/>
                </a:lnTo>
                <a:lnTo>
                  <a:pt x="0" y="0"/>
                </a:lnTo>
                <a:lnTo>
                  <a:pt x="0" y="370839"/>
                </a:lnTo>
                <a:close/>
              </a:path>
            </a:pathLst>
          </a:custGeom>
          <a:solidFill>
            <a:srgbClr val="D0D7E8"/>
          </a:solidFill>
        </p:spPr>
        <p:txBody>
          <a:bodyPr wrap="square" lIns="0" tIns="0" rIns="0" bIns="0" rtlCol="0"/>
          <a:lstStyle/>
          <a:p>
            <a:endParaRPr sz="1700"/>
          </a:p>
        </p:txBody>
      </p:sp>
      <p:sp>
        <p:nvSpPr>
          <p:cNvPr id="34" name="object 34"/>
          <p:cNvSpPr/>
          <p:nvPr/>
        </p:nvSpPr>
        <p:spPr>
          <a:xfrm>
            <a:off x="6100397" y="4205676"/>
            <a:ext cx="961500" cy="370840"/>
          </a:xfrm>
          <a:custGeom>
            <a:avLst/>
            <a:gdLst/>
            <a:ahLst/>
            <a:cxnLst/>
            <a:rect l="l" t="t" r="r" b="b"/>
            <a:pathLst>
              <a:path w="894714" h="370839">
                <a:moveTo>
                  <a:pt x="0" y="370839"/>
                </a:moveTo>
                <a:lnTo>
                  <a:pt x="894651" y="370839"/>
                </a:lnTo>
                <a:lnTo>
                  <a:pt x="894651" y="0"/>
                </a:lnTo>
                <a:lnTo>
                  <a:pt x="0" y="0"/>
                </a:lnTo>
                <a:lnTo>
                  <a:pt x="0" y="370839"/>
                </a:lnTo>
                <a:close/>
              </a:path>
            </a:pathLst>
          </a:custGeom>
          <a:solidFill>
            <a:srgbClr val="D0D7E8"/>
          </a:solidFill>
        </p:spPr>
        <p:txBody>
          <a:bodyPr wrap="square" lIns="0" tIns="0" rIns="0" bIns="0" rtlCol="0"/>
          <a:lstStyle/>
          <a:p>
            <a:endParaRPr sz="1700"/>
          </a:p>
        </p:txBody>
      </p:sp>
      <p:sp>
        <p:nvSpPr>
          <p:cNvPr id="35" name="object 35"/>
          <p:cNvSpPr/>
          <p:nvPr/>
        </p:nvSpPr>
        <p:spPr>
          <a:xfrm>
            <a:off x="7061896" y="4205676"/>
            <a:ext cx="810690" cy="370840"/>
          </a:xfrm>
          <a:custGeom>
            <a:avLst/>
            <a:gdLst/>
            <a:ahLst/>
            <a:cxnLst/>
            <a:rect l="l" t="t" r="r" b="b"/>
            <a:pathLst>
              <a:path w="754379" h="370839">
                <a:moveTo>
                  <a:pt x="0" y="370839"/>
                </a:moveTo>
                <a:lnTo>
                  <a:pt x="753821" y="370839"/>
                </a:lnTo>
                <a:lnTo>
                  <a:pt x="753821" y="0"/>
                </a:lnTo>
                <a:lnTo>
                  <a:pt x="0" y="0"/>
                </a:lnTo>
                <a:lnTo>
                  <a:pt x="0" y="370839"/>
                </a:lnTo>
                <a:close/>
              </a:path>
            </a:pathLst>
          </a:custGeom>
          <a:solidFill>
            <a:srgbClr val="D0D7E8"/>
          </a:solidFill>
        </p:spPr>
        <p:txBody>
          <a:bodyPr wrap="square" lIns="0" tIns="0" rIns="0" bIns="0" rtlCol="0"/>
          <a:lstStyle/>
          <a:p>
            <a:endParaRPr sz="1700"/>
          </a:p>
        </p:txBody>
      </p:sp>
      <p:sp>
        <p:nvSpPr>
          <p:cNvPr id="36" name="object 36"/>
          <p:cNvSpPr/>
          <p:nvPr/>
        </p:nvSpPr>
        <p:spPr>
          <a:xfrm>
            <a:off x="7871903" y="420567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37" name="object 37"/>
          <p:cNvSpPr/>
          <p:nvPr/>
        </p:nvSpPr>
        <p:spPr>
          <a:xfrm>
            <a:off x="9097491" y="420567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38" name="object 38"/>
          <p:cNvSpPr/>
          <p:nvPr/>
        </p:nvSpPr>
        <p:spPr>
          <a:xfrm>
            <a:off x="10322944" y="420567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39" name="object 39"/>
          <p:cNvSpPr/>
          <p:nvPr/>
        </p:nvSpPr>
        <p:spPr>
          <a:xfrm>
            <a:off x="903112" y="4576515"/>
            <a:ext cx="1546316" cy="370840"/>
          </a:xfrm>
          <a:custGeom>
            <a:avLst/>
            <a:gdLst/>
            <a:ahLst/>
            <a:cxnLst/>
            <a:rect l="l" t="t" r="r" b="b"/>
            <a:pathLst>
              <a:path w="1438910" h="370839">
                <a:moveTo>
                  <a:pt x="0" y="370839"/>
                </a:moveTo>
                <a:lnTo>
                  <a:pt x="1438402" y="370839"/>
                </a:lnTo>
                <a:lnTo>
                  <a:pt x="1438402" y="0"/>
                </a:lnTo>
                <a:lnTo>
                  <a:pt x="0" y="0"/>
                </a:lnTo>
                <a:lnTo>
                  <a:pt x="0" y="370839"/>
                </a:lnTo>
                <a:close/>
              </a:path>
            </a:pathLst>
          </a:custGeom>
          <a:solidFill>
            <a:srgbClr val="E9ECF4"/>
          </a:solidFill>
        </p:spPr>
        <p:txBody>
          <a:bodyPr wrap="square" lIns="0" tIns="0" rIns="0" bIns="0" rtlCol="0"/>
          <a:lstStyle/>
          <a:p>
            <a:endParaRPr sz="1700"/>
          </a:p>
        </p:txBody>
      </p:sp>
      <p:sp>
        <p:nvSpPr>
          <p:cNvPr id="40" name="object 40"/>
          <p:cNvSpPr/>
          <p:nvPr/>
        </p:nvSpPr>
        <p:spPr>
          <a:xfrm>
            <a:off x="2448881" y="4576515"/>
            <a:ext cx="1007902" cy="370840"/>
          </a:xfrm>
          <a:custGeom>
            <a:avLst/>
            <a:gdLst/>
            <a:ahLst/>
            <a:cxnLst/>
            <a:rect l="l" t="t" r="r" b="b"/>
            <a:pathLst>
              <a:path w="937894" h="370839">
                <a:moveTo>
                  <a:pt x="0" y="370839"/>
                </a:moveTo>
                <a:lnTo>
                  <a:pt x="937628" y="370839"/>
                </a:lnTo>
                <a:lnTo>
                  <a:pt x="937628" y="0"/>
                </a:lnTo>
                <a:lnTo>
                  <a:pt x="0" y="0"/>
                </a:lnTo>
                <a:lnTo>
                  <a:pt x="0" y="370839"/>
                </a:lnTo>
                <a:close/>
              </a:path>
            </a:pathLst>
          </a:custGeom>
          <a:solidFill>
            <a:srgbClr val="E9ECF4"/>
          </a:solidFill>
        </p:spPr>
        <p:txBody>
          <a:bodyPr wrap="square" lIns="0" tIns="0" rIns="0" bIns="0" rtlCol="0"/>
          <a:lstStyle/>
          <a:p>
            <a:endParaRPr sz="1700"/>
          </a:p>
        </p:txBody>
      </p:sp>
      <p:sp>
        <p:nvSpPr>
          <p:cNvPr id="41" name="object 41"/>
          <p:cNvSpPr/>
          <p:nvPr/>
        </p:nvSpPr>
        <p:spPr>
          <a:xfrm>
            <a:off x="3456511" y="4576515"/>
            <a:ext cx="841398" cy="370840"/>
          </a:xfrm>
          <a:custGeom>
            <a:avLst/>
            <a:gdLst/>
            <a:ahLst/>
            <a:cxnLst/>
            <a:rect l="l" t="t" r="r" b="b"/>
            <a:pathLst>
              <a:path w="782955" h="370839">
                <a:moveTo>
                  <a:pt x="0" y="370839"/>
                </a:moveTo>
                <a:lnTo>
                  <a:pt x="782815" y="370839"/>
                </a:lnTo>
                <a:lnTo>
                  <a:pt x="782815" y="0"/>
                </a:lnTo>
                <a:lnTo>
                  <a:pt x="0" y="0"/>
                </a:lnTo>
                <a:lnTo>
                  <a:pt x="0" y="370839"/>
                </a:lnTo>
                <a:close/>
              </a:path>
            </a:pathLst>
          </a:custGeom>
          <a:solidFill>
            <a:srgbClr val="E9ECF4"/>
          </a:solidFill>
        </p:spPr>
        <p:txBody>
          <a:bodyPr wrap="square" lIns="0" tIns="0" rIns="0" bIns="0" rtlCol="0"/>
          <a:lstStyle/>
          <a:p>
            <a:endParaRPr sz="1700"/>
          </a:p>
        </p:txBody>
      </p:sp>
      <p:sp>
        <p:nvSpPr>
          <p:cNvPr id="42" name="object 42"/>
          <p:cNvSpPr/>
          <p:nvPr/>
        </p:nvSpPr>
        <p:spPr>
          <a:xfrm>
            <a:off x="4297771" y="4576515"/>
            <a:ext cx="1802898" cy="370840"/>
          </a:xfrm>
          <a:custGeom>
            <a:avLst/>
            <a:gdLst/>
            <a:ahLst/>
            <a:cxnLst/>
            <a:rect l="l" t="t" r="r" b="b"/>
            <a:pathLst>
              <a:path w="1677670" h="370839">
                <a:moveTo>
                  <a:pt x="0" y="370839"/>
                </a:moveTo>
                <a:lnTo>
                  <a:pt x="1677416" y="370839"/>
                </a:lnTo>
                <a:lnTo>
                  <a:pt x="1677416" y="0"/>
                </a:lnTo>
                <a:lnTo>
                  <a:pt x="0" y="0"/>
                </a:lnTo>
                <a:lnTo>
                  <a:pt x="0" y="370839"/>
                </a:lnTo>
                <a:close/>
              </a:path>
            </a:pathLst>
          </a:custGeom>
          <a:solidFill>
            <a:srgbClr val="E9ECF4"/>
          </a:solidFill>
        </p:spPr>
        <p:txBody>
          <a:bodyPr wrap="square" lIns="0" tIns="0" rIns="0" bIns="0" rtlCol="0"/>
          <a:lstStyle/>
          <a:p>
            <a:endParaRPr sz="1700"/>
          </a:p>
        </p:txBody>
      </p:sp>
      <p:sp>
        <p:nvSpPr>
          <p:cNvPr id="43" name="object 43"/>
          <p:cNvSpPr/>
          <p:nvPr/>
        </p:nvSpPr>
        <p:spPr>
          <a:xfrm>
            <a:off x="6100397" y="4576515"/>
            <a:ext cx="961500" cy="370840"/>
          </a:xfrm>
          <a:custGeom>
            <a:avLst/>
            <a:gdLst/>
            <a:ahLst/>
            <a:cxnLst/>
            <a:rect l="l" t="t" r="r" b="b"/>
            <a:pathLst>
              <a:path w="894714" h="370839">
                <a:moveTo>
                  <a:pt x="0" y="370839"/>
                </a:moveTo>
                <a:lnTo>
                  <a:pt x="894651" y="370839"/>
                </a:lnTo>
                <a:lnTo>
                  <a:pt x="894651" y="0"/>
                </a:lnTo>
                <a:lnTo>
                  <a:pt x="0" y="0"/>
                </a:lnTo>
                <a:lnTo>
                  <a:pt x="0" y="370839"/>
                </a:lnTo>
                <a:close/>
              </a:path>
            </a:pathLst>
          </a:custGeom>
          <a:solidFill>
            <a:srgbClr val="E9ECF4"/>
          </a:solidFill>
        </p:spPr>
        <p:txBody>
          <a:bodyPr wrap="square" lIns="0" tIns="0" rIns="0" bIns="0" rtlCol="0"/>
          <a:lstStyle/>
          <a:p>
            <a:endParaRPr sz="1700"/>
          </a:p>
        </p:txBody>
      </p:sp>
      <p:sp>
        <p:nvSpPr>
          <p:cNvPr id="44" name="object 44"/>
          <p:cNvSpPr/>
          <p:nvPr/>
        </p:nvSpPr>
        <p:spPr>
          <a:xfrm>
            <a:off x="7061896" y="4576515"/>
            <a:ext cx="810690" cy="370840"/>
          </a:xfrm>
          <a:custGeom>
            <a:avLst/>
            <a:gdLst/>
            <a:ahLst/>
            <a:cxnLst/>
            <a:rect l="l" t="t" r="r" b="b"/>
            <a:pathLst>
              <a:path w="754379" h="370839">
                <a:moveTo>
                  <a:pt x="0" y="370839"/>
                </a:moveTo>
                <a:lnTo>
                  <a:pt x="753821" y="370839"/>
                </a:lnTo>
                <a:lnTo>
                  <a:pt x="753821" y="0"/>
                </a:lnTo>
                <a:lnTo>
                  <a:pt x="0" y="0"/>
                </a:lnTo>
                <a:lnTo>
                  <a:pt x="0" y="370839"/>
                </a:lnTo>
                <a:close/>
              </a:path>
            </a:pathLst>
          </a:custGeom>
          <a:solidFill>
            <a:srgbClr val="E9ECF4"/>
          </a:solidFill>
        </p:spPr>
        <p:txBody>
          <a:bodyPr wrap="square" lIns="0" tIns="0" rIns="0" bIns="0" rtlCol="0"/>
          <a:lstStyle/>
          <a:p>
            <a:endParaRPr sz="1700"/>
          </a:p>
        </p:txBody>
      </p:sp>
      <p:sp>
        <p:nvSpPr>
          <p:cNvPr id="45" name="object 45"/>
          <p:cNvSpPr/>
          <p:nvPr/>
        </p:nvSpPr>
        <p:spPr>
          <a:xfrm>
            <a:off x="7871903" y="457651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E9ECF4"/>
          </a:solidFill>
        </p:spPr>
        <p:txBody>
          <a:bodyPr wrap="square" lIns="0" tIns="0" rIns="0" bIns="0" rtlCol="0"/>
          <a:lstStyle/>
          <a:p>
            <a:endParaRPr sz="1700"/>
          </a:p>
        </p:txBody>
      </p:sp>
      <p:sp>
        <p:nvSpPr>
          <p:cNvPr id="46" name="object 46"/>
          <p:cNvSpPr/>
          <p:nvPr/>
        </p:nvSpPr>
        <p:spPr>
          <a:xfrm>
            <a:off x="9097491" y="457651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E9ECF4"/>
          </a:solidFill>
        </p:spPr>
        <p:txBody>
          <a:bodyPr wrap="square" lIns="0" tIns="0" rIns="0" bIns="0" rtlCol="0"/>
          <a:lstStyle/>
          <a:p>
            <a:endParaRPr sz="1700"/>
          </a:p>
        </p:txBody>
      </p:sp>
      <p:sp>
        <p:nvSpPr>
          <p:cNvPr id="47" name="object 47"/>
          <p:cNvSpPr/>
          <p:nvPr/>
        </p:nvSpPr>
        <p:spPr>
          <a:xfrm>
            <a:off x="10322944" y="457651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E9ECF4"/>
          </a:solidFill>
        </p:spPr>
        <p:txBody>
          <a:bodyPr wrap="square" lIns="0" tIns="0" rIns="0" bIns="0" rtlCol="0"/>
          <a:lstStyle/>
          <a:p>
            <a:endParaRPr sz="1700"/>
          </a:p>
        </p:txBody>
      </p:sp>
      <p:sp>
        <p:nvSpPr>
          <p:cNvPr id="48" name="object 48"/>
          <p:cNvSpPr/>
          <p:nvPr/>
        </p:nvSpPr>
        <p:spPr>
          <a:xfrm>
            <a:off x="903112" y="4947356"/>
            <a:ext cx="1546316" cy="370840"/>
          </a:xfrm>
          <a:custGeom>
            <a:avLst/>
            <a:gdLst/>
            <a:ahLst/>
            <a:cxnLst/>
            <a:rect l="l" t="t" r="r" b="b"/>
            <a:pathLst>
              <a:path w="1438910" h="370839">
                <a:moveTo>
                  <a:pt x="0" y="370839"/>
                </a:moveTo>
                <a:lnTo>
                  <a:pt x="1438402" y="370839"/>
                </a:lnTo>
                <a:lnTo>
                  <a:pt x="1438402" y="0"/>
                </a:lnTo>
                <a:lnTo>
                  <a:pt x="0" y="0"/>
                </a:lnTo>
                <a:lnTo>
                  <a:pt x="0" y="370839"/>
                </a:lnTo>
                <a:close/>
              </a:path>
            </a:pathLst>
          </a:custGeom>
          <a:solidFill>
            <a:srgbClr val="D0D7E8"/>
          </a:solidFill>
        </p:spPr>
        <p:txBody>
          <a:bodyPr wrap="square" lIns="0" tIns="0" rIns="0" bIns="0" rtlCol="0"/>
          <a:lstStyle/>
          <a:p>
            <a:endParaRPr sz="1700"/>
          </a:p>
        </p:txBody>
      </p:sp>
      <p:sp>
        <p:nvSpPr>
          <p:cNvPr id="49" name="object 49"/>
          <p:cNvSpPr/>
          <p:nvPr/>
        </p:nvSpPr>
        <p:spPr>
          <a:xfrm>
            <a:off x="2448881" y="4947356"/>
            <a:ext cx="1007902" cy="370840"/>
          </a:xfrm>
          <a:custGeom>
            <a:avLst/>
            <a:gdLst/>
            <a:ahLst/>
            <a:cxnLst/>
            <a:rect l="l" t="t" r="r" b="b"/>
            <a:pathLst>
              <a:path w="937894" h="370839">
                <a:moveTo>
                  <a:pt x="0" y="370839"/>
                </a:moveTo>
                <a:lnTo>
                  <a:pt x="937628" y="370839"/>
                </a:lnTo>
                <a:lnTo>
                  <a:pt x="937628" y="0"/>
                </a:lnTo>
                <a:lnTo>
                  <a:pt x="0" y="0"/>
                </a:lnTo>
                <a:lnTo>
                  <a:pt x="0" y="370839"/>
                </a:lnTo>
                <a:close/>
              </a:path>
            </a:pathLst>
          </a:custGeom>
          <a:solidFill>
            <a:srgbClr val="D0D7E8"/>
          </a:solidFill>
        </p:spPr>
        <p:txBody>
          <a:bodyPr wrap="square" lIns="0" tIns="0" rIns="0" bIns="0" rtlCol="0"/>
          <a:lstStyle/>
          <a:p>
            <a:endParaRPr sz="1700"/>
          </a:p>
        </p:txBody>
      </p:sp>
      <p:sp>
        <p:nvSpPr>
          <p:cNvPr id="50" name="object 50"/>
          <p:cNvSpPr/>
          <p:nvPr/>
        </p:nvSpPr>
        <p:spPr>
          <a:xfrm>
            <a:off x="3456511" y="4947356"/>
            <a:ext cx="841398" cy="370840"/>
          </a:xfrm>
          <a:custGeom>
            <a:avLst/>
            <a:gdLst/>
            <a:ahLst/>
            <a:cxnLst/>
            <a:rect l="l" t="t" r="r" b="b"/>
            <a:pathLst>
              <a:path w="782955" h="370839">
                <a:moveTo>
                  <a:pt x="0" y="370839"/>
                </a:moveTo>
                <a:lnTo>
                  <a:pt x="782815" y="370839"/>
                </a:lnTo>
                <a:lnTo>
                  <a:pt x="782815" y="0"/>
                </a:lnTo>
                <a:lnTo>
                  <a:pt x="0" y="0"/>
                </a:lnTo>
                <a:lnTo>
                  <a:pt x="0" y="370839"/>
                </a:lnTo>
                <a:close/>
              </a:path>
            </a:pathLst>
          </a:custGeom>
          <a:solidFill>
            <a:srgbClr val="D0D7E8"/>
          </a:solidFill>
        </p:spPr>
        <p:txBody>
          <a:bodyPr wrap="square" lIns="0" tIns="0" rIns="0" bIns="0" rtlCol="0"/>
          <a:lstStyle/>
          <a:p>
            <a:endParaRPr sz="1700"/>
          </a:p>
        </p:txBody>
      </p:sp>
      <p:sp>
        <p:nvSpPr>
          <p:cNvPr id="51" name="object 51"/>
          <p:cNvSpPr/>
          <p:nvPr/>
        </p:nvSpPr>
        <p:spPr>
          <a:xfrm>
            <a:off x="4297771" y="4947356"/>
            <a:ext cx="1802898" cy="370840"/>
          </a:xfrm>
          <a:custGeom>
            <a:avLst/>
            <a:gdLst/>
            <a:ahLst/>
            <a:cxnLst/>
            <a:rect l="l" t="t" r="r" b="b"/>
            <a:pathLst>
              <a:path w="1677670" h="370839">
                <a:moveTo>
                  <a:pt x="0" y="370839"/>
                </a:moveTo>
                <a:lnTo>
                  <a:pt x="1677416" y="370839"/>
                </a:lnTo>
                <a:lnTo>
                  <a:pt x="1677416" y="0"/>
                </a:lnTo>
                <a:lnTo>
                  <a:pt x="0" y="0"/>
                </a:lnTo>
                <a:lnTo>
                  <a:pt x="0" y="370839"/>
                </a:lnTo>
                <a:close/>
              </a:path>
            </a:pathLst>
          </a:custGeom>
          <a:solidFill>
            <a:srgbClr val="D0D7E8"/>
          </a:solidFill>
        </p:spPr>
        <p:txBody>
          <a:bodyPr wrap="square" lIns="0" tIns="0" rIns="0" bIns="0" rtlCol="0"/>
          <a:lstStyle/>
          <a:p>
            <a:endParaRPr sz="1700"/>
          </a:p>
        </p:txBody>
      </p:sp>
      <p:sp>
        <p:nvSpPr>
          <p:cNvPr id="52" name="object 52"/>
          <p:cNvSpPr/>
          <p:nvPr/>
        </p:nvSpPr>
        <p:spPr>
          <a:xfrm>
            <a:off x="6100397" y="4947356"/>
            <a:ext cx="961500" cy="370840"/>
          </a:xfrm>
          <a:custGeom>
            <a:avLst/>
            <a:gdLst/>
            <a:ahLst/>
            <a:cxnLst/>
            <a:rect l="l" t="t" r="r" b="b"/>
            <a:pathLst>
              <a:path w="894714" h="370839">
                <a:moveTo>
                  <a:pt x="0" y="370839"/>
                </a:moveTo>
                <a:lnTo>
                  <a:pt x="894651" y="370839"/>
                </a:lnTo>
                <a:lnTo>
                  <a:pt x="894651" y="0"/>
                </a:lnTo>
                <a:lnTo>
                  <a:pt x="0" y="0"/>
                </a:lnTo>
                <a:lnTo>
                  <a:pt x="0" y="370839"/>
                </a:lnTo>
                <a:close/>
              </a:path>
            </a:pathLst>
          </a:custGeom>
          <a:solidFill>
            <a:srgbClr val="D0D7E8"/>
          </a:solidFill>
        </p:spPr>
        <p:txBody>
          <a:bodyPr wrap="square" lIns="0" tIns="0" rIns="0" bIns="0" rtlCol="0"/>
          <a:lstStyle/>
          <a:p>
            <a:endParaRPr sz="1700"/>
          </a:p>
        </p:txBody>
      </p:sp>
      <p:sp>
        <p:nvSpPr>
          <p:cNvPr id="53" name="object 53"/>
          <p:cNvSpPr/>
          <p:nvPr/>
        </p:nvSpPr>
        <p:spPr>
          <a:xfrm>
            <a:off x="7061896" y="4947356"/>
            <a:ext cx="810690" cy="370840"/>
          </a:xfrm>
          <a:custGeom>
            <a:avLst/>
            <a:gdLst/>
            <a:ahLst/>
            <a:cxnLst/>
            <a:rect l="l" t="t" r="r" b="b"/>
            <a:pathLst>
              <a:path w="754379" h="370839">
                <a:moveTo>
                  <a:pt x="0" y="370839"/>
                </a:moveTo>
                <a:lnTo>
                  <a:pt x="753821" y="370839"/>
                </a:lnTo>
                <a:lnTo>
                  <a:pt x="753821" y="0"/>
                </a:lnTo>
                <a:lnTo>
                  <a:pt x="0" y="0"/>
                </a:lnTo>
                <a:lnTo>
                  <a:pt x="0" y="370839"/>
                </a:lnTo>
                <a:close/>
              </a:path>
            </a:pathLst>
          </a:custGeom>
          <a:solidFill>
            <a:srgbClr val="D0D7E8"/>
          </a:solidFill>
        </p:spPr>
        <p:txBody>
          <a:bodyPr wrap="square" lIns="0" tIns="0" rIns="0" bIns="0" rtlCol="0"/>
          <a:lstStyle/>
          <a:p>
            <a:endParaRPr sz="1700"/>
          </a:p>
        </p:txBody>
      </p:sp>
      <p:sp>
        <p:nvSpPr>
          <p:cNvPr id="54" name="object 54"/>
          <p:cNvSpPr/>
          <p:nvPr/>
        </p:nvSpPr>
        <p:spPr>
          <a:xfrm>
            <a:off x="7871903" y="494735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55" name="object 55"/>
          <p:cNvSpPr/>
          <p:nvPr/>
        </p:nvSpPr>
        <p:spPr>
          <a:xfrm>
            <a:off x="9097491" y="494735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56" name="object 56"/>
          <p:cNvSpPr/>
          <p:nvPr/>
        </p:nvSpPr>
        <p:spPr>
          <a:xfrm>
            <a:off x="10322944" y="494735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57" name="object 57"/>
          <p:cNvSpPr/>
          <p:nvPr/>
        </p:nvSpPr>
        <p:spPr>
          <a:xfrm>
            <a:off x="2448881"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58" name="object 58"/>
          <p:cNvSpPr/>
          <p:nvPr/>
        </p:nvSpPr>
        <p:spPr>
          <a:xfrm>
            <a:off x="3456510" y="2153357"/>
            <a:ext cx="0" cy="47625"/>
          </a:xfrm>
          <a:custGeom>
            <a:avLst/>
            <a:gdLst/>
            <a:ahLst/>
            <a:cxnLst/>
            <a:rect l="l" t="t" r="r" b="b"/>
            <a:pathLst>
              <a:path h="47625">
                <a:moveTo>
                  <a:pt x="0" y="0"/>
                </a:moveTo>
                <a:lnTo>
                  <a:pt x="0" y="47243"/>
                </a:lnTo>
              </a:path>
            </a:pathLst>
          </a:custGeom>
          <a:ln w="12700">
            <a:solidFill>
              <a:srgbClr val="FFFFFF"/>
            </a:solidFill>
          </a:ln>
        </p:spPr>
        <p:txBody>
          <a:bodyPr wrap="square" lIns="0" tIns="0" rIns="0" bIns="0" rtlCol="0"/>
          <a:lstStyle/>
          <a:p>
            <a:endParaRPr sz="1700"/>
          </a:p>
        </p:txBody>
      </p:sp>
      <p:sp>
        <p:nvSpPr>
          <p:cNvPr id="59" name="object 59"/>
          <p:cNvSpPr/>
          <p:nvPr/>
        </p:nvSpPr>
        <p:spPr>
          <a:xfrm>
            <a:off x="3456510" y="2494732"/>
            <a:ext cx="0" cy="2824480"/>
          </a:xfrm>
          <a:custGeom>
            <a:avLst/>
            <a:gdLst/>
            <a:ahLst/>
            <a:cxnLst/>
            <a:rect l="l" t="t" r="r" b="b"/>
            <a:pathLst>
              <a:path h="2824479">
                <a:moveTo>
                  <a:pt x="0" y="0"/>
                </a:moveTo>
                <a:lnTo>
                  <a:pt x="0" y="2823972"/>
                </a:lnTo>
              </a:path>
            </a:pathLst>
          </a:custGeom>
          <a:ln w="12700">
            <a:solidFill>
              <a:srgbClr val="FFFFFF"/>
            </a:solidFill>
          </a:ln>
        </p:spPr>
        <p:txBody>
          <a:bodyPr wrap="square" lIns="0" tIns="0" rIns="0" bIns="0" rtlCol="0"/>
          <a:lstStyle/>
          <a:p>
            <a:endParaRPr sz="1700"/>
          </a:p>
        </p:txBody>
      </p:sp>
      <p:sp>
        <p:nvSpPr>
          <p:cNvPr id="60" name="object 60"/>
          <p:cNvSpPr/>
          <p:nvPr/>
        </p:nvSpPr>
        <p:spPr>
          <a:xfrm>
            <a:off x="4297771"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1" name="object 61"/>
          <p:cNvSpPr/>
          <p:nvPr/>
        </p:nvSpPr>
        <p:spPr>
          <a:xfrm>
            <a:off x="6100396"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2" name="object 62"/>
          <p:cNvSpPr/>
          <p:nvPr/>
        </p:nvSpPr>
        <p:spPr>
          <a:xfrm>
            <a:off x="7061896"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3" name="object 63"/>
          <p:cNvSpPr/>
          <p:nvPr/>
        </p:nvSpPr>
        <p:spPr>
          <a:xfrm>
            <a:off x="7871903"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4" name="object 64"/>
          <p:cNvSpPr/>
          <p:nvPr/>
        </p:nvSpPr>
        <p:spPr>
          <a:xfrm>
            <a:off x="9097491"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5" name="object 65"/>
          <p:cNvSpPr/>
          <p:nvPr/>
        </p:nvSpPr>
        <p:spPr>
          <a:xfrm>
            <a:off x="10322944"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6" name="object 66"/>
          <p:cNvSpPr/>
          <p:nvPr/>
        </p:nvSpPr>
        <p:spPr>
          <a:xfrm>
            <a:off x="903111" y="3463995"/>
            <a:ext cx="10645421" cy="0"/>
          </a:xfrm>
          <a:custGeom>
            <a:avLst/>
            <a:gdLst/>
            <a:ahLst/>
            <a:cxnLst/>
            <a:rect l="l" t="t" r="r" b="b"/>
            <a:pathLst>
              <a:path w="9906000">
                <a:moveTo>
                  <a:pt x="0" y="0"/>
                </a:moveTo>
                <a:lnTo>
                  <a:pt x="9905999" y="0"/>
                </a:lnTo>
              </a:path>
            </a:pathLst>
          </a:custGeom>
          <a:ln w="38100">
            <a:solidFill>
              <a:srgbClr val="FFFFFF"/>
            </a:solidFill>
          </a:ln>
        </p:spPr>
        <p:txBody>
          <a:bodyPr wrap="square" lIns="0" tIns="0" rIns="0" bIns="0" rtlCol="0"/>
          <a:lstStyle/>
          <a:p>
            <a:endParaRPr sz="1700"/>
          </a:p>
        </p:txBody>
      </p:sp>
      <p:sp>
        <p:nvSpPr>
          <p:cNvPr id="67" name="object 67"/>
          <p:cNvSpPr/>
          <p:nvPr/>
        </p:nvSpPr>
        <p:spPr>
          <a:xfrm>
            <a:off x="903111" y="3834835"/>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68" name="object 68"/>
          <p:cNvSpPr/>
          <p:nvPr/>
        </p:nvSpPr>
        <p:spPr>
          <a:xfrm>
            <a:off x="903111" y="4205676"/>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69" name="object 69"/>
          <p:cNvSpPr/>
          <p:nvPr/>
        </p:nvSpPr>
        <p:spPr>
          <a:xfrm>
            <a:off x="903111" y="4576515"/>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70" name="object 70"/>
          <p:cNvSpPr/>
          <p:nvPr/>
        </p:nvSpPr>
        <p:spPr>
          <a:xfrm>
            <a:off x="903111" y="4947356"/>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71" name="object 71"/>
          <p:cNvSpPr/>
          <p:nvPr/>
        </p:nvSpPr>
        <p:spPr>
          <a:xfrm>
            <a:off x="903112"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72" name="object 72"/>
          <p:cNvSpPr/>
          <p:nvPr/>
        </p:nvSpPr>
        <p:spPr>
          <a:xfrm>
            <a:off x="11548532"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73" name="object 73"/>
          <p:cNvSpPr/>
          <p:nvPr/>
        </p:nvSpPr>
        <p:spPr>
          <a:xfrm>
            <a:off x="903111" y="2153356"/>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74" name="object 74"/>
          <p:cNvSpPr/>
          <p:nvPr/>
        </p:nvSpPr>
        <p:spPr>
          <a:xfrm>
            <a:off x="903111" y="5318196"/>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75" name="object 75"/>
          <p:cNvSpPr txBox="1"/>
          <p:nvPr/>
        </p:nvSpPr>
        <p:spPr>
          <a:xfrm>
            <a:off x="915807" y="2241749"/>
            <a:ext cx="837303" cy="261610"/>
          </a:xfrm>
          <a:prstGeom prst="rect">
            <a:avLst/>
          </a:prstGeom>
        </p:spPr>
        <p:txBody>
          <a:bodyPr vert="horz" wrap="square" lIns="0" tIns="0" rIns="0" bIns="0" rtlCol="0">
            <a:spAutoFit/>
          </a:bodyPr>
          <a:lstStyle/>
          <a:p>
            <a:pPr marL="250825"/>
            <a:r>
              <a:rPr sz="1700" b="1" spc="-5" dirty="0">
                <a:solidFill>
                  <a:srgbClr val="FFFFFF"/>
                </a:solidFill>
                <a:latin typeface="Calibri"/>
                <a:cs typeface="Calibri"/>
              </a:rPr>
              <a:t>W</a:t>
            </a:r>
            <a:r>
              <a:rPr sz="1700" b="1" spc="-10" dirty="0">
                <a:solidFill>
                  <a:srgbClr val="FFFFFF"/>
                </a:solidFill>
                <a:latin typeface="Calibri"/>
                <a:cs typeface="Calibri"/>
              </a:rPr>
              <a:t>h</a:t>
            </a:r>
            <a:r>
              <a:rPr sz="1700" b="1" spc="-15" dirty="0">
                <a:solidFill>
                  <a:srgbClr val="FFFFFF"/>
                </a:solidFill>
                <a:latin typeface="Calibri"/>
                <a:cs typeface="Calibri"/>
              </a:rPr>
              <a:t>a</a:t>
            </a:r>
            <a:r>
              <a:rPr sz="1700" b="1" spc="-5" dirty="0">
                <a:solidFill>
                  <a:srgbClr val="FFFFFF"/>
                </a:solidFill>
                <a:latin typeface="Calibri"/>
                <a:cs typeface="Calibri"/>
              </a:rPr>
              <a:t>t</a:t>
            </a:r>
            <a:endParaRPr sz="1700" dirty="0">
              <a:latin typeface="Calibri"/>
              <a:cs typeface="Calibri"/>
            </a:endParaRPr>
          </a:p>
        </p:txBody>
      </p:sp>
      <p:sp>
        <p:nvSpPr>
          <p:cNvPr id="76" name="object 76"/>
          <p:cNvSpPr txBox="1"/>
          <p:nvPr/>
        </p:nvSpPr>
        <p:spPr>
          <a:xfrm>
            <a:off x="1704411" y="2225492"/>
            <a:ext cx="487233" cy="261610"/>
          </a:xfrm>
          <a:prstGeom prst="rect">
            <a:avLst/>
          </a:prstGeom>
        </p:spPr>
        <p:txBody>
          <a:bodyPr vert="horz" wrap="square" lIns="0" tIns="0" rIns="0" bIns="0" rtlCol="0">
            <a:spAutoFit/>
          </a:bodyPr>
          <a:lstStyle/>
          <a:p>
            <a:pPr marL="12700"/>
            <a:r>
              <a:rPr sz="1700" spc="-15" dirty="0">
                <a:solidFill>
                  <a:srgbClr val="FFFFFF"/>
                </a:solidFill>
                <a:latin typeface="Calibri"/>
                <a:cs typeface="Calibri"/>
              </a:rPr>
              <a:t>t</a:t>
            </a:r>
            <a:r>
              <a:rPr sz="1700" spc="-5" dirty="0">
                <a:solidFill>
                  <a:srgbClr val="FFFFFF"/>
                </a:solidFill>
                <a:latin typeface="Calibri"/>
                <a:cs typeface="Calibri"/>
              </a:rPr>
              <a:t>o</a:t>
            </a:r>
            <a:r>
              <a:rPr sz="1700" spc="5" dirty="0">
                <a:solidFill>
                  <a:srgbClr val="FFFFFF"/>
                </a:solidFill>
                <a:latin typeface="Calibri"/>
                <a:cs typeface="Calibri"/>
              </a:rPr>
              <a:t> </a:t>
            </a:r>
            <a:r>
              <a:rPr sz="1700" spc="-10" dirty="0">
                <a:solidFill>
                  <a:srgbClr val="FFFFFF"/>
                </a:solidFill>
                <a:latin typeface="Calibri"/>
                <a:cs typeface="Calibri"/>
              </a:rPr>
              <a:t>be</a:t>
            </a:r>
            <a:endParaRPr sz="1700" dirty="0">
              <a:latin typeface="Calibri"/>
              <a:cs typeface="Calibri"/>
            </a:endParaRPr>
          </a:p>
        </p:txBody>
      </p:sp>
      <p:sp>
        <p:nvSpPr>
          <p:cNvPr id="77" name="object 77"/>
          <p:cNvSpPr txBox="1"/>
          <p:nvPr/>
        </p:nvSpPr>
        <p:spPr>
          <a:xfrm>
            <a:off x="1001486" y="2469333"/>
            <a:ext cx="1347738" cy="261610"/>
          </a:xfrm>
          <a:prstGeom prst="rect">
            <a:avLst/>
          </a:prstGeom>
        </p:spPr>
        <p:txBody>
          <a:bodyPr vert="horz" wrap="square" lIns="0" tIns="0" rIns="0" bIns="0" rtlCol="0">
            <a:spAutoFit/>
          </a:bodyPr>
          <a:lstStyle/>
          <a:p>
            <a:pPr marL="12700"/>
            <a:r>
              <a:rPr sz="1700" spc="-20" dirty="0">
                <a:solidFill>
                  <a:srgbClr val="FFFFFF"/>
                </a:solidFill>
                <a:latin typeface="Calibri"/>
                <a:cs typeface="Calibri"/>
              </a:rPr>
              <a:t>c</a:t>
            </a:r>
            <a:r>
              <a:rPr sz="1700" spc="-10" dirty="0">
                <a:solidFill>
                  <a:srgbClr val="FFFFFF"/>
                </a:solidFill>
                <a:latin typeface="Calibri"/>
                <a:cs typeface="Calibri"/>
              </a:rPr>
              <a:t>om</a:t>
            </a:r>
            <a:r>
              <a:rPr sz="1700" spc="-15" dirty="0">
                <a:solidFill>
                  <a:srgbClr val="FFFFFF"/>
                </a:solidFill>
                <a:latin typeface="Calibri"/>
                <a:cs typeface="Calibri"/>
              </a:rPr>
              <a:t>m</a:t>
            </a:r>
            <a:r>
              <a:rPr sz="1700" spc="-10" dirty="0">
                <a:solidFill>
                  <a:srgbClr val="FFFFFF"/>
                </a:solidFill>
                <a:latin typeface="Calibri"/>
                <a:cs typeface="Calibri"/>
              </a:rPr>
              <a:t>un</a:t>
            </a:r>
            <a:r>
              <a:rPr sz="1700" dirty="0">
                <a:solidFill>
                  <a:srgbClr val="FFFFFF"/>
                </a:solidFill>
                <a:latin typeface="Calibri"/>
                <a:cs typeface="Calibri"/>
              </a:rPr>
              <a:t>i</a:t>
            </a:r>
            <a:r>
              <a:rPr sz="1700" spc="-20" dirty="0">
                <a:solidFill>
                  <a:srgbClr val="FFFFFF"/>
                </a:solidFill>
                <a:latin typeface="Calibri"/>
                <a:cs typeface="Calibri"/>
              </a:rPr>
              <a:t>c</a:t>
            </a:r>
            <a:r>
              <a:rPr sz="1700" spc="-15" dirty="0">
                <a:solidFill>
                  <a:srgbClr val="FFFFFF"/>
                </a:solidFill>
                <a:latin typeface="Calibri"/>
                <a:cs typeface="Calibri"/>
              </a:rPr>
              <a:t>at</a:t>
            </a:r>
            <a:r>
              <a:rPr sz="1700" spc="-5" dirty="0">
                <a:solidFill>
                  <a:srgbClr val="FFFFFF"/>
                </a:solidFill>
                <a:latin typeface="Calibri"/>
                <a:cs typeface="Calibri"/>
              </a:rPr>
              <a:t>ed</a:t>
            </a:r>
            <a:endParaRPr sz="1700" dirty="0">
              <a:latin typeface="Calibri"/>
              <a:cs typeface="Calibri"/>
            </a:endParaRPr>
          </a:p>
        </p:txBody>
      </p:sp>
      <p:sp>
        <p:nvSpPr>
          <p:cNvPr id="78" name="object 78"/>
          <p:cNvSpPr txBox="1"/>
          <p:nvPr/>
        </p:nvSpPr>
        <p:spPr>
          <a:xfrm>
            <a:off x="2835391" y="2225492"/>
            <a:ext cx="233380" cy="261610"/>
          </a:xfrm>
          <a:prstGeom prst="rect">
            <a:avLst/>
          </a:prstGeom>
        </p:spPr>
        <p:txBody>
          <a:bodyPr vert="horz" wrap="square" lIns="0" tIns="0" rIns="0" bIns="0" rtlCol="0">
            <a:spAutoFit/>
          </a:bodyPr>
          <a:lstStyle/>
          <a:p>
            <a:pPr marL="12700"/>
            <a:r>
              <a:rPr sz="1700" b="1" spc="-150" dirty="0">
                <a:solidFill>
                  <a:srgbClr val="FFFFFF"/>
                </a:solidFill>
                <a:latin typeface="Calibri"/>
                <a:cs typeface="Calibri"/>
              </a:rPr>
              <a:t>T</a:t>
            </a:r>
            <a:r>
              <a:rPr sz="1700" b="1" spc="-5" dirty="0">
                <a:solidFill>
                  <a:srgbClr val="FFFFFF"/>
                </a:solidFill>
                <a:latin typeface="Calibri"/>
                <a:cs typeface="Calibri"/>
              </a:rPr>
              <a:t>o</a:t>
            </a:r>
            <a:endParaRPr sz="1700">
              <a:latin typeface="Calibri"/>
              <a:cs typeface="Calibri"/>
            </a:endParaRPr>
          </a:p>
        </p:txBody>
      </p:sp>
      <p:sp>
        <p:nvSpPr>
          <p:cNvPr id="79" name="object 79"/>
          <p:cNvSpPr txBox="1"/>
          <p:nvPr/>
        </p:nvSpPr>
        <p:spPr>
          <a:xfrm>
            <a:off x="2591640" y="2482033"/>
            <a:ext cx="838668" cy="261610"/>
          </a:xfrm>
          <a:prstGeom prst="rect">
            <a:avLst/>
          </a:prstGeom>
        </p:spPr>
        <p:txBody>
          <a:bodyPr vert="horz" wrap="square" lIns="0" tIns="0" rIns="0" bIns="0" rtlCol="0">
            <a:spAutoFit/>
          </a:bodyPr>
          <a:lstStyle/>
          <a:p>
            <a:pPr marL="51435"/>
            <a:r>
              <a:rPr sz="1700" b="1" spc="-5" dirty="0">
                <a:solidFill>
                  <a:srgbClr val="FFFFFF"/>
                </a:solidFill>
                <a:latin typeface="Calibri"/>
                <a:cs typeface="Calibri"/>
              </a:rPr>
              <a:t>W</a:t>
            </a:r>
            <a:r>
              <a:rPr sz="1700" b="1" spc="-10" dirty="0">
                <a:solidFill>
                  <a:srgbClr val="FFFFFF"/>
                </a:solidFill>
                <a:latin typeface="Calibri"/>
                <a:cs typeface="Calibri"/>
              </a:rPr>
              <a:t>h</a:t>
            </a:r>
            <a:r>
              <a:rPr sz="1700" b="1" spc="-5" dirty="0">
                <a:solidFill>
                  <a:srgbClr val="FFFFFF"/>
                </a:solidFill>
                <a:latin typeface="Calibri"/>
                <a:cs typeface="Calibri"/>
              </a:rPr>
              <a:t>om</a:t>
            </a:r>
            <a:endParaRPr sz="1700" dirty="0">
              <a:latin typeface="Calibri"/>
              <a:cs typeface="Calibri"/>
            </a:endParaRPr>
          </a:p>
        </p:txBody>
      </p:sp>
      <p:sp>
        <p:nvSpPr>
          <p:cNvPr id="80" name="object 80"/>
          <p:cNvSpPr txBox="1"/>
          <p:nvPr/>
        </p:nvSpPr>
        <p:spPr>
          <a:xfrm>
            <a:off x="3430171" y="2200601"/>
            <a:ext cx="837303" cy="261610"/>
          </a:xfrm>
          <a:prstGeom prst="rect">
            <a:avLst/>
          </a:prstGeom>
        </p:spPr>
        <p:txBody>
          <a:bodyPr vert="horz" wrap="square" lIns="0" tIns="0" rIns="0" bIns="0" rtlCol="0">
            <a:spAutoFit/>
          </a:bodyPr>
          <a:lstStyle/>
          <a:p>
            <a:pPr marL="223520"/>
            <a:r>
              <a:rPr sz="1700" b="1" spc="-5" dirty="0">
                <a:solidFill>
                  <a:srgbClr val="FFFFFF"/>
                </a:solidFill>
                <a:latin typeface="Calibri"/>
                <a:cs typeface="Calibri"/>
              </a:rPr>
              <a:t>W</a:t>
            </a:r>
            <a:r>
              <a:rPr sz="1700" b="1" spc="-35" dirty="0">
                <a:solidFill>
                  <a:srgbClr val="FFFFFF"/>
                </a:solidFill>
                <a:latin typeface="Calibri"/>
                <a:cs typeface="Calibri"/>
              </a:rPr>
              <a:t>h</a:t>
            </a:r>
            <a:r>
              <a:rPr sz="1700" b="1" spc="-5" dirty="0">
                <a:solidFill>
                  <a:srgbClr val="FFFFFF"/>
                </a:solidFill>
                <a:latin typeface="Calibri"/>
                <a:cs typeface="Calibri"/>
              </a:rPr>
              <a:t>y</a:t>
            </a:r>
            <a:endParaRPr sz="1700" dirty="0">
              <a:latin typeface="Calibri"/>
              <a:cs typeface="Calibri"/>
            </a:endParaRPr>
          </a:p>
        </p:txBody>
      </p:sp>
      <p:sp>
        <p:nvSpPr>
          <p:cNvPr id="81" name="object 81"/>
          <p:cNvSpPr txBox="1"/>
          <p:nvPr/>
        </p:nvSpPr>
        <p:spPr>
          <a:xfrm>
            <a:off x="4781321" y="2215840"/>
            <a:ext cx="837303" cy="261610"/>
          </a:xfrm>
          <a:prstGeom prst="rect">
            <a:avLst/>
          </a:prstGeom>
        </p:spPr>
        <p:txBody>
          <a:bodyPr vert="horz" wrap="square" lIns="0" tIns="0" rIns="0" bIns="0" rtlCol="0">
            <a:spAutoFit/>
          </a:bodyPr>
          <a:lstStyle/>
          <a:p>
            <a:pPr marL="193675"/>
            <a:r>
              <a:rPr sz="1700" b="1" spc="-5" dirty="0">
                <a:solidFill>
                  <a:srgbClr val="FFFFFF"/>
                </a:solidFill>
                <a:latin typeface="Calibri"/>
                <a:cs typeface="Calibri"/>
              </a:rPr>
              <a:t>H</a:t>
            </a:r>
            <a:r>
              <a:rPr sz="1700" b="1" dirty="0">
                <a:solidFill>
                  <a:srgbClr val="FFFFFF"/>
                </a:solidFill>
                <a:latin typeface="Calibri"/>
                <a:cs typeface="Calibri"/>
              </a:rPr>
              <a:t>o</a:t>
            </a:r>
            <a:r>
              <a:rPr sz="1700" b="1" spc="-5" dirty="0">
                <a:solidFill>
                  <a:srgbClr val="FFFFFF"/>
                </a:solidFill>
                <a:latin typeface="Calibri"/>
                <a:cs typeface="Calibri"/>
              </a:rPr>
              <a:t>w</a:t>
            </a:r>
            <a:endParaRPr sz="1700" dirty="0">
              <a:latin typeface="Calibri"/>
              <a:cs typeface="Calibri"/>
            </a:endParaRPr>
          </a:p>
        </p:txBody>
      </p:sp>
      <p:sp>
        <p:nvSpPr>
          <p:cNvPr id="82" name="object 82"/>
          <p:cNvSpPr txBox="1"/>
          <p:nvPr/>
        </p:nvSpPr>
        <p:spPr>
          <a:xfrm>
            <a:off x="4450629" y="2469333"/>
            <a:ext cx="1497865" cy="261610"/>
          </a:xfrm>
          <a:prstGeom prst="rect">
            <a:avLst/>
          </a:prstGeom>
        </p:spPr>
        <p:txBody>
          <a:bodyPr vert="horz" wrap="square" lIns="0" tIns="0" rIns="0" bIns="0" rtlCol="0">
            <a:spAutoFit/>
          </a:bodyPr>
          <a:lstStyle/>
          <a:p>
            <a:pPr marL="12700"/>
            <a:r>
              <a:rPr sz="1700" spc="-10" dirty="0">
                <a:solidFill>
                  <a:srgbClr val="FFFFFF"/>
                </a:solidFill>
                <a:latin typeface="Calibri"/>
                <a:cs typeface="Calibri"/>
              </a:rPr>
              <a:t>(Co</a:t>
            </a:r>
            <a:r>
              <a:rPr sz="1700" spc="-15" dirty="0">
                <a:solidFill>
                  <a:srgbClr val="FFFFFF"/>
                </a:solidFill>
                <a:latin typeface="Calibri"/>
                <a:cs typeface="Calibri"/>
              </a:rPr>
              <a:t>m</a:t>
            </a:r>
            <a:r>
              <a:rPr sz="1700" spc="-5" dirty="0">
                <a:solidFill>
                  <a:srgbClr val="FFFFFF"/>
                </a:solidFill>
                <a:latin typeface="Calibri"/>
                <a:cs typeface="Calibri"/>
              </a:rPr>
              <a:t>muni</a:t>
            </a:r>
            <a:r>
              <a:rPr sz="1700" spc="-20" dirty="0">
                <a:solidFill>
                  <a:srgbClr val="FFFFFF"/>
                </a:solidFill>
                <a:latin typeface="Calibri"/>
                <a:cs typeface="Calibri"/>
              </a:rPr>
              <a:t>c</a:t>
            </a:r>
            <a:r>
              <a:rPr sz="1700" spc="-15" dirty="0">
                <a:solidFill>
                  <a:srgbClr val="FFFFFF"/>
                </a:solidFill>
                <a:latin typeface="Calibri"/>
                <a:cs typeface="Calibri"/>
              </a:rPr>
              <a:t>a</a:t>
            </a:r>
            <a:r>
              <a:rPr sz="1700" spc="-5" dirty="0">
                <a:solidFill>
                  <a:srgbClr val="FFFFFF"/>
                </a:solidFill>
                <a:latin typeface="Calibri"/>
                <a:cs typeface="Calibri"/>
              </a:rPr>
              <a:t>ti</a:t>
            </a:r>
            <a:r>
              <a:rPr sz="1700" spc="-10" dirty="0">
                <a:solidFill>
                  <a:srgbClr val="FFFFFF"/>
                </a:solidFill>
                <a:latin typeface="Calibri"/>
                <a:cs typeface="Calibri"/>
              </a:rPr>
              <a:t>on</a:t>
            </a:r>
            <a:endParaRPr sz="1700" dirty="0">
              <a:latin typeface="Calibri"/>
              <a:cs typeface="Calibri"/>
            </a:endParaRPr>
          </a:p>
        </p:txBody>
      </p:sp>
      <p:sp>
        <p:nvSpPr>
          <p:cNvPr id="83" name="object 83"/>
          <p:cNvSpPr txBox="1"/>
          <p:nvPr/>
        </p:nvSpPr>
        <p:spPr>
          <a:xfrm>
            <a:off x="4755252" y="2713173"/>
            <a:ext cx="889848" cy="261610"/>
          </a:xfrm>
          <a:prstGeom prst="rect">
            <a:avLst/>
          </a:prstGeom>
        </p:spPr>
        <p:txBody>
          <a:bodyPr vert="horz" wrap="square" lIns="0" tIns="0" rIns="0" bIns="0" rtlCol="0">
            <a:spAutoFit/>
          </a:bodyPr>
          <a:lstStyle/>
          <a:p>
            <a:pPr marL="12700"/>
            <a:r>
              <a:rPr sz="1700" u="heavy" spc="-5" dirty="0">
                <a:solidFill>
                  <a:srgbClr val="FFFFFF"/>
                </a:solidFill>
                <a:latin typeface="Calibri"/>
                <a:cs typeface="Calibri"/>
              </a:rPr>
              <a:t>M</a:t>
            </a:r>
            <a:r>
              <a:rPr sz="1700" u="heavy" spc="-20" dirty="0">
                <a:solidFill>
                  <a:srgbClr val="FFFFFF"/>
                </a:solidFill>
                <a:latin typeface="Calibri"/>
                <a:cs typeface="Calibri"/>
              </a:rPr>
              <a:t>e</a:t>
            </a:r>
            <a:r>
              <a:rPr sz="1700" u="heavy" spc="-5" dirty="0">
                <a:solidFill>
                  <a:srgbClr val="FFFFFF"/>
                </a:solidFill>
                <a:latin typeface="Calibri"/>
                <a:cs typeface="Calibri"/>
              </a:rPr>
              <a:t>t</a:t>
            </a:r>
            <a:r>
              <a:rPr sz="1700" u="heavy" spc="-10" dirty="0">
                <a:solidFill>
                  <a:srgbClr val="FFFFFF"/>
                </a:solidFill>
                <a:latin typeface="Calibri"/>
                <a:cs typeface="Calibri"/>
              </a:rPr>
              <a:t>hod</a:t>
            </a:r>
            <a:r>
              <a:rPr sz="1700" u="heavy" spc="-5" dirty="0">
                <a:solidFill>
                  <a:srgbClr val="FFFFFF"/>
                </a:solidFill>
                <a:latin typeface="Calibri"/>
                <a:cs typeface="Calibri"/>
              </a:rPr>
              <a:t>s</a:t>
            </a:r>
            <a:r>
              <a:rPr sz="1700" spc="-5" dirty="0">
                <a:solidFill>
                  <a:srgbClr val="FFFFFF"/>
                </a:solidFill>
                <a:latin typeface="Calibri"/>
                <a:cs typeface="Calibri"/>
              </a:rPr>
              <a:t>)</a:t>
            </a:r>
            <a:endParaRPr sz="1700">
              <a:latin typeface="Calibri"/>
              <a:cs typeface="Calibri"/>
            </a:endParaRPr>
          </a:p>
        </p:txBody>
      </p:sp>
      <p:sp>
        <p:nvSpPr>
          <p:cNvPr id="84" name="object 84"/>
          <p:cNvSpPr txBox="1"/>
          <p:nvPr/>
        </p:nvSpPr>
        <p:spPr>
          <a:xfrm>
            <a:off x="6202620" y="2225492"/>
            <a:ext cx="758145" cy="523220"/>
          </a:xfrm>
          <a:prstGeom prst="rect">
            <a:avLst/>
          </a:prstGeom>
        </p:spPr>
        <p:txBody>
          <a:bodyPr vert="horz" wrap="square" lIns="0" tIns="0" rIns="0" bIns="0" rtlCol="0">
            <a:spAutoFit/>
          </a:bodyPr>
          <a:lstStyle/>
          <a:p>
            <a:pPr marL="12700" marR="5080" indent="13335"/>
            <a:r>
              <a:rPr sz="1700" b="1" spc="-10" dirty="0">
                <a:solidFill>
                  <a:srgbClr val="FFFFFF"/>
                </a:solidFill>
                <a:latin typeface="Calibri"/>
                <a:cs typeface="Calibri"/>
              </a:rPr>
              <a:t>Commu n</a:t>
            </a:r>
            <a:r>
              <a:rPr sz="1700" b="1" spc="-5" dirty="0">
                <a:solidFill>
                  <a:srgbClr val="FFFFFF"/>
                </a:solidFill>
                <a:latin typeface="Calibri"/>
                <a:cs typeface="Calibri"/>
              </a:rPr>
              <a:t>ic</a:t>
            </a:r>
            <a:r>
              <a:rPr sz="1700" b="1" spc="-20" dirty="0">
                <a:solidFill>
                  <a:srgbClr val="FFFFFF"/>
                </a:solidFill>
                <a:latin typeface="Calibri"/>
                <a:cs typeface="Calibri"/>
              </a:rPr>
              <a:t>a</a:t>
            </a:r>
            <a:r>
              <a:rPr sz="1700" b="1" spc="-5" dirty="0">
                <a:solidFill>
                  <a:srgbClr val="FFFFFF"/>
                </a:solidFill>
                <a:latin typeface="Calibri"/>
                <a:cs typeface="Calibri"/>
              </a:rPr>
              <a:t>ti</a:t>
            </a:r>
            <a:r>
              <a:rPr sz="1700" b="1" dirty="0">
                <a:solidFill>
                  <a:srgbClr val="FFFFFF"/>
                </a:solidFill>
                <a:latin typeface="Calibri"/>
                <a:cs typeface="Calibri"/>
              </a:rPr>
              <a:t>o</a:t>
            </a:r>
            <a:r>
              <a:rPr sz="1700" b="1" spc="-5" dirty="0">
                <a:solidFill>
                  <a:srgbClr val="FFFFFF"/>
                </a:solidFill>
                <a:latin typeface="Calibri"/>
                <a:cs typeface="Calibri"/>
              </a:rPr>
              <a:t>n</a:t>
            </a:r>
            <a:endParaRPr sz="1700">
              <a:latin typeface="Calibri"/>
              <a:cs typeface="Calibri"/>
            </a:endParaRPr>
          </a:p>
        </p:txBody>
      </p:sp>
      <p:sp>
        <p:nvSpPr>
          <p:cNvPr id="85" name="object 85"/>
          <p:cNvSpPr txBox="1"/>
          <p:nvPr/>
        </p:nvSpPr>
        <p:spPr>
          <a:xfrm>
            <a:off x="6117730" y="2662373"/>
            <a:ext cx="837303" cy="261610"/>
          </a:xfrm>
          <a:prstGeom prst="rect">
            <a:avLst/>
          </a:prstGeom>
        </p:spPr>
        <p:txBody>
          <a:bodyPr vert="horz" wrap="square" lIns="0" tIns="0" rIns="0" bIns="0" rtlCol="0">
            <a:spAutoFit/>
          </a:bodyPr>
          <a:lstStyle/>
          <a:p>
            <a:pPr marL="214629"/>
            <a:r>
              <a:rPr sz="1700" b="1" spc="-5" dirty="0">
                <a:solidFill>
                  <a:srgbClr val="FFFFFF"/>
                </a:solidFill>
                <a:latin typeface="Calibri"/>
                <a:cs typeface="Calibri"/>
              </a:rPr>
              <a:t>L</a:t>
            </a:r>
            <a:r>
              <a:rPr sz="1700" b="1" spc="-20" dirty="0">
                <a:solidFill>
                  <a:srgbClr val="FFFFFF"/>
                </a:solidFill>
                <a:latin typeface="Calibri"/>
                <a:cs typeface="Calibri"/>
              </a:rPr>
              <a:t>ev</a:t>
            </a:r>
            <a:r>
              <a:rPr sz="1700" b="1" spc="-10" dirty="0">
                <a:solidFill>
                  <a:srgbClr val="FFFFFF"/>
                </a:solidFill>
                <a:latin typeface="Calibri"/>
                <a:cs typeface="Calibri"/>
              </a:rPr>
              <a:t>el</a:t>
            </a:r>
            <a:endParaRPr sz="1700">
              <a:latin typeface="Calibri"/>
              <a:cs typeface="Calibri"/>
            </a:endParaRPr>
          </a:p>
        </p:txBody>
      </p:sp>
      <p:sp>
        <p:nvSpPr>
          <p:cNvPr id="86" name="object 86"/>
          <p:cNvSpPr txBox="1"/>
          <p:nvPr/>
        </p:nvSpPr>
        <p:spPr>
          <a:xfrm>
            <a:off x="6215722" y="2957012"/>
            <a:ext cx="732896" cy="523220"/>
          </a:xfrm>
          <a:prstGeom prst="rect">
            <a:avLst/>
          </a:prstGeom>
        </p:spPr>
        <p:txBody>
          <a:bodyPr vert="horz" wrap="square" lIns="0" tIns="0" rIns="0" bIns="0" rtlCol="0">
            <a:spAutoFit/>
          </a:bodyPr>
          <a:lstStyle/>
          <a:p>
            <a:pPr marL="189230" marR="5080" indent="-177165"/>
            <a:r>
              <a:rPr sz="1700" b="1" spc="-15" dirty="0">
                <a:solidFill>
                  <a:srgbClr val="FFFFFF"/>
                </a:solidFill>
                <a:latin typeface="Calibri"/>
                <a:cs typeface="Calibri"/>
              </a:rPr>
              <a:t>(</a:t>
            </a:r>
            <a:r>
              <a:rPr sz="1700" b="1" spc="-5" dirty="0">
                <a:solidFill>
                  <a:srgbClr val="FFFFFF"/>
                </a:solidFill>
                <a:latin typeface="Calibri"/>
                <a:cs typeface="Calibri"/>
              </a:rPr>
              <a:t>L</a:t>
            </a:r>
            <a:r>
              <a:rPr sz="1700" b="1" spc="-10" dirty="0">
                <a:solidFill>
                  <a:srgbClr val="FFFFFF"/>
                </a:solidFill>
                <a:latin typeface="Calibri"/>
                <a:cs typeface="Calibri"/>
              </a:rPr>
              <a:t>/</a:t>
            </a:r>
            <a:r>
              <a:rPr sz="1700" b="1" spc="-5" dirty="0">
                <a:solidFill>
                  <a:srgbClr val="FFFFFF"/>
                </a:solidFill>
                <a:latin typeface="Calibri"/>
                <a:cs typeface="Calibri"/>
              </a:rPr>
              <a:t>R/N/ E/</a:t>
            </a:r>
            <a:r>
              <a:rPr lang="nb-NO" sz="1700" b="1" spc="-5" dirty="0">
                <a:solidFill>
                  <a:srgbClr val="FFFFFF"/>
                </a:solidFill>
                <a:latin typeface="Calibri"/>
                <a:cs typeface="Calibri"/>
              </a:rPr>
              <a:t>G</a:t>
            </a:r>
            <a:r>
              <a:rPr sz="1700" b="1" spc="-5" dirty="0">
                <a:solidFill>
                  <a:srgbClr val="FFFFFF"/>
                </a:solidFill>
                <a:latin typeface="Calibri"/>
                <a:cs typeface="Calibri"/>
              </a:rPr>
              <a:t>)</a:t>
            </a:r>
            <a:endParaRPr sz="1700" dirty="0">
              <a:latin typeface="Calibri"/>
              <a:cs typeface="Calibri"/>
            </a:endParaRPr>
          </a:p>
        </p:txBody>
      </p:sp>
      <p:sp>
        <p:nvSpPr>
          <p:cNvPr id="87" name="object 87"/>
          <p:cNvSpPr txBox="1"/>
          <p:nvPr/>
        </p:nvSpPr>
        <p:spPr>
          <a:xfrm>
            <a:off x="7118398" y="2200601"/>
            <a:ext cx="704236" cy="261610"/>
          </a:xfrm>
          <a:prstGeom prst="rect">
            <a:avLst/>
          </a:prstGeom>
        </p:spPr>
        <p:txBody>
          <a:bodyPr vert="horz" wrap="square" lIns="0" tIns="0" rIns="0" bIns="0" rtlCol="0">
            <a:spAutoFit/>
          </a:bodyPr>
          <a:lstStyle/>
          <a:p>
            <a:pPr marL="73660"/>
            <a:r>
              <a:rPr sz="1700" b="1" spc="-5" dirty="0">
                <a:solidFill>
                  <a:srgbClr val="FFFFFF"/>
                </a:solidFill>
                <a:latin typeface="Calibri"/>
                <a:cs typeface="Calibri"/>
              </a:rPr>
              <a:t>W</a:t>
            </a:r>
            <a:r>
              <a:rPr sz="1700" b="1" spc="-10" dirty="0">
                <a:solidFill>
                  <a:srgbClr val="FFFFFF"/>
                </a:solidFill>
                <a:latin typeface="Calibri"/>
                <a:cs typeface="Calibri"/>
              </a:rPr>
              <a:t>hen</a:t>
            </a:r>
            <a:endParaRPr sz="1700">
              <a:latin typeface="Calibri"/>
              <a:cs typeface="Calibri"/>
            </a:endParaRPr>
          </a:p>
        </p:txBody>
      </p:sp>
      <p:sp>
        <p:nvSpPr>
          <p:cNvPr id="88" name="object 88"/>
          <p:cNvSpPr txBox="1"/>
          <p:nvPr/>
        </p:nvSpPr>
        <p:spPr>
          <a:xfrm>
            <a:off x="8029811" y="2225492"/>
            <a:ext cx="251805" cy="261610"/>
          </a:xfrm>
          <a:prstGeom prst="rect">
            <a:avLst/>
          </a:prstGeom>
        </p:spPr>
        <p:txBody>
          <a:bodyPr vert="horz" wrap="square" lIns="0" tIns="0" rIns="0" bIns="0" rtlCol="0">
            <a:spAutoFit/>
          </a:bodyPr>
          <a:lstStyle/>
          <a:p>
            <a:pPr marL="12700"/>
            <a:r>
              <a:rPr sz="1700" b="1" spc="-15" dirty="0">
                <a:solidFill>
                  <a:srgbClr val="FFFFFF"/>
                </a:solidFill>
                <a:latin typeface="Calibri"/>
                <a:cs typeface="Calibri"/>
              </a:rPr>
              <a:t>B</a:t>
            </a:r>
            <a:r>
              <a:rPr sz="1700" b="1" spc="-5" dirty="0">
                <a:solidFill>
                  <a:srgbClr val="FFFFFF"/>
                </a:solidFill>
                <a:latin typeface="Calibri"/>
                <a:cs typeface="Calibri"/>
              </a:rPr>
              <a:t>y</a:t>
            </a:r>
            <a:endParaRPr sz="1700">
              <a:latin typeface="Calibri"/>
              <a:cs typeface="Calibri"/>
            </a:endParaRPr>
          </a:p>
        </p:txBody>
      </p:sp>
      <p:sp>
        <p:nvSpPr>
          <p:cNvPr id="89" name="object 89"/>
          <p:cNvSpPr txBox="1"/>
          <p:nvPr/>
        </p:nvSpPr>
        <p:spPr>
          <a:xfrm>
            <a:off x="8294308" y="2229557"/>
            <a:ext cx="704236" cy="261610"/>
          </a:xfrm>
          <a:prstGeom prst="rect">
            <a:avLst/>
          </a:prstGeom>
        </p:spPr>
        <p:txBody>
          <a:bodyPr vert="horz" wrap="square" lIns="0" tIns="0" rIns="0" bIns="0" rtlCol="0">
            <a:spAutoFit/>
          </a:bodyPr>
          <a:lstStyle/>
          <a:p>
            <a:pPr marL="20955"/>
            <a:r>
              <a:rPr sz="1700" b="1" spc="-5" dirty="0">
                <a:solidFill>
                  <a:srgbClr val="FFFFFF"/>
                </a:solidFill>
                <a:latin typeface="Calibri"/>
                <a:cs typeface="Calibri"/>
              </a:rPr>
              <a:t>W</a:t>
            </a:r>
            <a:r>
              <a:rPr sz="1700" b="1" spc="-10" dirty="0">
                <a:solidFill>
                  <a:srgbClr val="FFFFFF"/>
                </a:solidFill>
                <a:latin typeface="Calibri"/>
                <a:cs typeface="Calibri"/>
              </a:rPr>
              <a:t>h</a:t>
            </a:r>
            <a:r>
              <a:rPr sz="1700" b="1" spc="-5" dirty="0">
                <a:solidFill>
                  <a:srgbClr val="FFFFFF"/>
                </a:solidFill>
                <a:latin typeface="Calibri"/>
                <a:cs typeface="Calibri"/>
              </a:rPr>
              <a:t>om</a:t>
            </a:r>
            <a:endParaRPr sz="1700">
              <a:latin typeface="Calibri"/>
              <a:cs typeface="Calibri"/>
            </a:endParaRPr>
          </a:p>
        </p:txBody>
      </p:sp>
      <p:sp>
        <p:nvSpPr>
          <p:cNvPr id="90" name="object 90"/>
          <p:cNvSpPr txBox="1"/>
          <p:nvPr/>
        </p:nvSpPr>
        <p:spPr>
          <a:xfrm>
            <a:off x="9487961" y="2225492"/>
            <a:ext cx="444924" cy="261610"/>
          </a:xfrm>
          <a:prstGeom prst="rect">
            <a:avLst/>
          </a:prstGeom>
        </p:spPr>
        <p:txBody>
          <a:bodyPr vert="horz" wrap="square" lIns="0" tIns="0" rIns="0" bIns="0" rtlCol="0">
            <a:spAutoFit/>
          </a:bodyPr>
          <a:lstStyle/>
          <a:p>
            <a:pPr marL="12700"/>
            <a:r>
              <a:rPr sz="1700" b="1" spc="-5" dirty="0">
                <a:solidFill>
                  <a:srgbClr val="FFFFFF"/>
                </a:solidFill>
                <a:latin typeface="Calibri"/>
                <a:cs typeface="Calibri"/>
              </a:rPr>
              <a:t>H</a:t>
            </a:r>
            <a:r>
              <a:rPr sz="1700" b="1" dirty="0">
                <a:solidFill>
                  <a:srgbClr val="FFFFFF"/>
                </a:solidFill>
                <a:latin typeface="Calibri"/>
                <a:cs typeface="Calibri"/>
              </a:rPr>
              <a:t>o</a:t>
            </a:r>
            <a:r>
              <a:rPr sz="1700" b="1" spc="-5" dirty="0">
                <a:solidFill>
                  <a:srgbClr val="FFFFFF"/>
                </a:solidFill>
                <a:latin typeface="Calibri"/>
                <a:cs typeface="Calibri"/>
              </a:rPr>
              <a:t>w</a:t>
            </a:r>
            <a:endParaRPr sz="1700">
              <a:latin typeface="Calibri"/>
              <a:cs typeface="Calibri"/>
            </a:endParaRPr>
          </a:p>
        </p:txBody>
      </p:sp>
      <p:sp>
        <p:nvSpPr>
          <p:cNvPr id="91" name="object 91"/>
          <p:cNvSpPr txBox="1"/>
          <p:nvPr/>
        </p:nvSpPr>
        <p:spPr>
          <a:xfrm>
            <a:off x="9404708" y="2447489"/>
            <a:ext cx="706283" cy="261610"/>
          </a:xfrm>
          <a:prstGeom prst="rect">
            <a:avLst/>
          </a:prstGeom>
        </p:spPr>
        <p:txBody>
          <a:bodyPr vert="horz" wrap="square" lIns="0" tIns="0" rIns="0" bIns="0" rtlCol="0">
            <a:spAutoFit/>
          </a:bodyPr>
          <a:lstStyle/>
          <a:p>
            <a:pPr marL="4445"/>
            <a:r>
              <a:rPr sz="1700" b="1" spc="-10" dirty="0">
                <a:solidFill>
                  <a:srgbClr val="FFFFFF"/>
                </a:solidFill>
                <a:latin typeface="Calibri"/>
                <a:cs typeface="Calibri"/>
              </a:rPr>
              <a:t>m</a:t>
            </a:r>
            <a:r>
              <a:rPr sz="1700" b="1" spc="-15" dirty="0">
                <a:solidFill>
                  <a:srgbClr val="FFFFFF"/>
                </a:solidFill>
                <a:latin typeface="Calibri"/>
                <a:cs typeface="Calibri"/>
              </a:rPr>
              <a:t>u</a:t>
            </a:r>
            <a:r>
              <a:rPr sz="1700" b="1" spc="-5" dirty="0">
                <a:solidFill>
                  <a:srgbClr val="FFFFFF"/>
                </a:solidFill>
                <a:latin typeface="Calibri"/>
                <a:cs typeface="Calibri"/>
              </a:rPr>
              <a:t>ch?</a:t>
            </a:r>
            <a:endParaRPr sz="1700">
              <a:latin typeface="Calibri"/>
              <a:cs typeface="Calibri"/>
            </a:endParaRPr>
          </a:p>
        </p:txBody>
      </p:sp>
      <p:sp>
        <p:nvSpPr>
          <p:cNvPr id="92" name="object 92"/>
          <p:cNvSpPr txBox="1"/>
          <p:nvPr/>
        </p:nvSpPr>
        <p:spPr>
          <a:xfrm>
            <a:off x="9207905" y="2713173"/>
            <a:ext cx="1006538" cy="261610"/>
          </a:xfrm>
          <a:prstGeom prst="rect">
            <a:avLst/>
          </a:prstGeom>
        </p:spPr>
        <p:txBody>
          <a:bodyPr vert="horz" wrap="square" lIns="0" tIns="0" rIns="0" bIns="0" rtlCol="0">
            <a:spAutoFit/>
          </a:bodyPr>
          <a:lstStyle/>
          <a:p>
            <a:pPr marL="12700"/>
            <a:r>
              <a:rPr sz="1700" b="1" spc="-15" dirty="0">
                <a:solidFill>
                  <a:srgbClr val="FFFFFF"/>
                </a:solidFill>
                <a:latin typeface="Calibri"/>
                <a:cs typeface="Calibri"/>
              </a:rPr>
              <a:t>(</a:t>
            </a:r>
            <a:r>
              <a:rPr sz="1700" b="1" u="heavy" spc="-30" dirty="0">
                <a:solidFill>
                  <a:srgbClr val="FFFFFF"/>
                </a:solidFill>
                <a:latin typeface="Calibri"/>
                <a:cs typeface="Calibri"/>
              </a:rPr>
              <a:t>R</a:t>
            </a:r>
            <a:r>
              <a:rPr sz="1700" b="1" u="heavy" spc="-10" dirty="0">
                <a:solidFill>
                  <a:srgbClr val="FFFFFF"/>
                </a:solidFill>
                <a:latin typeface="Calibri"/>
                <a:cs typeface="Calibri"/>
              </a:rPr>
              <a:t>es</a:t>
            </a:r>
            <a:r>
              <a:rPr sz="1700" b="1" u="heavy" dirty="0">
                <a:solidFill>
                  <a:srgbClr val="FFFFFF"/>
                </a:solidFill>
                <a:latin typeface="Calibri"/>
                <a:cs typeface="Calibri"/>
              </a:rPr>
              <a:t>o</a:t>
            </a:r>
            <a:r>
              <a:rPr sz="1700" b="1" u="heavy" spc="-10" dirty="0">
                <a:solidFill>
                  <a:srgbClr val="FFFFFF"/>
                </a:solidFill>
                <a:latin typeface="Calibri"/>
                <a:cs typeface="Calibri"/>
              </a:rPr>
              <a:t>u</a:t>
            </a:r>
            <a:r>
              <a:rPr sz="1700" b="1" u="heavy" spc="-35" dirty="0">
                <a:solidFill>
                  <a:srgbClr val="FFFFFF"/>
                </a:solidFill>
                <a:latin typeface="Calibri"/>
                <a:cs typeface="Calibri"/>
              </a:rPr>
              <a:t>r</a:t>
            </a:r>
            <a:r>
              <a:rPr sz="1700" b="1" u="heavy" spc="-5" dirty="0">
                <a:solidFill>
                  <a:srgbClr val="FFFFFF"/>
                </a:solidFill>
                <a:latin typeface="Calibri"/>
                <a:cs typeface="Calibri"/>
              </a:rPr>
              <a:t>c</a:t>
            </a:r>
            <a:r>
              <a:rPr sz="1700" b="1" u="heavy" spc="-10" dirty="0">
                <a:solidFill>
                  <a:srgbClr val="FFFFFF"/>
                </a:solidFill>
                <a:latin typeface="Calibri"/>
                <a:cs typeface="Calibri"/>
              </a:rPr>
              <a:t>es</a:t>
            </a:r>
            <a:endParaRPr sz="1700">
              <a:latin typeface="Calibri"/>
              <a:cs typeface="Calibri"/>
            </a:endParaRPr>
          </a:p>
        </p:txBody>
      </p:sp>
      <p:sp>
        <p:nvSpPr>
          <p:cNvPr id="93" name="object 93"/>
          <p:cNvSpPr txBox="1"/>
          <p:nvPr/>
        </p:nvSpPr>
        <p:spPr>
          <a:xfrm>
            <a:off x="9311082" y="2957012"/>
            <a:ext cx="801136" cy="261610"/>
          </a:xfrm>
          <a:prstGeom prst="rect">
            <a:avLst/>
          </a:prstGeom>
        </p:spPr>
        <p:txBody>
          <a:bodyPr vert="horz" wrap="square" lIns="0" tIns="0" rIns="0" bIns="0" rtlCol="0">
            <a:spAutoFit/>
          </a:bodyPr>
          <a:lstStyle/>
          <a:p>
            <a:pPr marL="12700"/>
            <a:r>
              <a:rPr sz="1700" b="1" spc="-5" dirty="0">
                <a:solidFill>
                  <a:srgbClr val="FFFFFF"/>
                </a:solidFill>
                <a:latin typeface="Calibri"/>
                <a:cs typeface="Calibri"/>
              </a:rPr>
              <a:t>Ne</a:t>
            </a:r>
            <a:r>
              <a:rPr sz="1700" b="1" spc="-10" dirty="0">
                <a:solidFill>
                  <a:srgbClr val="FFFFFF"/>
                </a:solidFill>
                <a:latin typeface="Calibri"/>
                <a:cs typeface="Calibri"/>
              </a:rPr>
              <a:t>ede</a:t>
            </a:r>
            <a:r>
              <a:rPr sz="1700" b="1" spc="-15" dirty="0">
                <a:solidFill>
                  <a:srgbClr val="FFFFFF"/>
                </a:solidFill>
                <a:latin typeface="Calibri"/>
                <a:cs typeface="Calibri"/>
              </a:rPr>
              <a:t>d</a:t>
            </a:r>
            <a:r>
              <a:rPr sz="1700" b="1" spc="-5" dirty="0">
                <a:solidFill>
                  <a:srgbClr val="FFFFFF"/>
                </a:solidFill>
                <a:latin typeface="Calibri"/>
                <a:cs typeface="Calibri"/>
              </a:rPr>
              <a:t>)</a:t>
            </a:r>
            <a:endParaRPr sz="1700">
              <a:latin typeface="Calibri"/>
              <a:cs typeface="Calibri"/>
            </a:endParaRPr>
          </a:p>
        </p:txBody>
      </p:sp>
      <p:sp>
        <p:nvSpPr>
          <p:cNvPr id="94" name="object 94"/>
          <p:cNvSpPr txBox="1"/>
          <p:nvPr/>
        </p:nvSpPr>
        <p:spPr>
          <a:xfrm>
            <a:off x="10381419" y="2402399"/>
            <a:ext cx="1134009" cy="184666"/>
          </a:xfrm>
          <a:prstGeom prst="rect">
            <a:avLst/>
          </a:prstGeom>
        </p:spPr>
        <p:txBody>
          <a:bodyPr vert="horz" wrap="square" lIns="0" tIns="0" rIns="0" bIns="0" rtlCol="0">
            <a:spAutoFit/>
          </a:bodyPr>
          <a:lstStyle/>
          <a:p>
            <a:pPr marL="242570" marR="5080" indent="-230504"/>
            <a:r>
              <a:rPr sz="1200" b="1" spc="-10" dirty="0">
                <a:solidFill>
                  <a:srgbClr val="FFFFFF"/>
                </a:solidFill>
                <a:latin typeface="Calibri"/>
                <a:cs typeface="Calibri"/>
              </a:rPr>
              <a:t>Comm</a:t>
            </a:r>
            <a:r>
              <a:rPr sz="1200" b="1" spc="-15" dirty="0">
                <a:solidFill>
                  <a:srgbClr val="FFFFFF"/>
                </a:solidFill>
                <a:latin typeface="Calibri"/>
                <a:cs typeface="Calibri"/>
              </a:rPr>
              <a:t>u</a:t>
            </a:r>
            <a:r>
              <a:rPr sz="1200" b="1" spc="-10" dirty="0">
                <a:solidFill>
                  <a:srgbClr val="FFFFFF"/>
                </a:solidFill>
                <a:latin typeface="Calibri"/>
                <a:cs typeface="Calibri"/>
              </a:rPr>
              <a:t>n</a:t>
            </a:r>
            <a:r>
              <a:rPr sz="1200" b="1" spc="-5" dirty="0">
                <a:solidFill>
                  <a:srgbClr val="FFFFFF"/>
                </a:solidFill>
                <a:latin typeface="Calibri"/>
                <a:cs typeface="Calibri"/>
              </a:rPr>
              <a:t>ic</a:t>
            </a:r>
            <a:r>
              <a:rPr sz="1200" b="1" spc="-15" dirty="0">
                <a:solidFill>
                  <a:srgbClr val="FFFFFF"/>
                </a:solidFill>
                <a:latin typeface="Calibri"/>
                <a:cs typeface="Calibri"/>
              </a:rPr>
              <a:t>a</a:t>
            </a:r>
            <a:r>
              <a:rPr sz="1200" b="1" spc="-5" dirty="0">
                <a:solidFill>
                  <a:srgbClr val="FFFFFF"/>
                </a:solidFill>
                <a:latin typeface="Calibri"/>
                <a:cs typeface="Calibri"/>
              </a:rPr>
              <a:t>ti</a:t>
            </a:r>
            <a:r>
              <a:rPr sz="1200" b="1" dirty="0">
                <a:solidFill>
                  <a:srgbClr val="FFFFFF"/>
                </a:solidFill>
                <a:latin typeface="Calibri"/>
                <a:cs typeface="Calibri"/>
              </a:rPr>
              <a:t>o</a:t>
            </a:r>
            <a:r>
              <a:rPr sz="1200" b="1" spc="-5" dirty="0">
                <a:solidFill>
                  <a:srgbClr val="FFFFFF"/>
                </a:solidFill>
                <a:latin typeface="Calibri"/>
                <a:cs typeface="Calibri"/>
              </a:rPr>
              <a:t>n</a:t>
            </a:r>
            <a:endParaRPr sz="1200" dirty="0">
              <a:latin typeface="Calibri"/>
              <a:cs typeface="Calibri"/>
            </a:endParaRPr>
          </a:p>
        </p:txBody>
      </p:sp>
      <p:sp>
        <p:nvSpPr>
          <p:cNvPr id="95" name="object 95"/>
          <p:cNvSpPr txBox="1"/>
          <p:nvPr/>
        </p:nvSpPr>
        <p:spPr>
          <a:xfrm>
            <a:off x="10333316" y="2662373"/>
            <a:ext cx="1102756" cy="261610"/>
          </a:xfrm>
          <a:prstGeom prst="rect">
            <a:avLst/>
          </a:prstGeom>
        </p:spPr>
        <p:txBody>
          <a:bodyPr vert="horz" wrap="square" lIns="0" tIns="0" rIns="0" bIns="0" rtlCol="0">
            <a:spAutoFit/>
          </a:bodyPr>
          <a:lstStyle/>
          <a:p>
            <a:pPr marL="96520"/>
            <a:r>
              <a:rPr sz="1700" b="1" spc="-5" dirty="0">
                <a:solidFill>
                  <a:srgbClr val="FFFFFF"/>
                </a:solidFill>
                <a:latin typeface="Calibri"/>
                <a:cs typeface="Calibri"/>
              </a:rPr>
              <a:t>Mile</a:t>
            </a:r>
            <a:r>
              <a:rPr sz="1700" b="1" spc="-20" dirty="0">
                <a:solidFill>
                  <a:srgbClr val="FFFFFF"/>
                </a:solidFill>
                <a:latin typeface="Calibri"/>
                <a:cs typeface="Calibri"/>
              </a:rPr>
              <a:t>st</a:t>
            </a:r>
            <a:r>
              <a:rPr sz="1700" b="1" spc="-5" dirty="0">
                <a:solidFill>
                  <a:srgbClr val="FFFFFF"/>
                </a:solidFill>
                <a:latin typeface="Calibri"/>
                <a:cs typeface="Calibri"/>
              </a:rPr>
              <a:t>o</a:t>
            </a:r>
            <a:r>
              <a:rPr sz="1700" b="1" spc="-10" dirty="0">
                <a:solidFill>
                  <a:srgbClr val="FFFFFF"/>
                </a:solidFill>
                <a:latin typeface="Calibri"/>
                <a:cs typeface="Calibri"/>
              </a:rPr>
              <a:t>nes</a:t>
            </a:r>
            <a:endParaRPr sz="1700" dirty="0">
              <a:latin typeface="Calibri"/>
              <a:cs typeface="Calibri"/>
            </a:endParaRPr>
          </a:p>
        </p:txBody>
      </p:sp>
    </p:spTree>
    <p:extLst>
      <p:ext uri="{BB962C8B-B14F-4D97-AF65-F5344CB8AC3E}">
        <p14:creationId xmlns:p14="http://schemas.microsoft.com/office/powerpoint/2010/main" val="120696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624" y="-10125"/>
            <a:ext cx="10926000" cy="1270348"/>
          </a:xfrm>
          <a:prstGeom prst="rect">
            <a:avLst/>
          </a:prstGeom>
        </p:spPr>
        <p:txBody>
          <a:bodyPr vert="horz" wrap="square" lIns="0" tIns="282702" rIns="0" bIns="0" rtlCol="0" anchor="ctr">
            <a:spAutoFit/>
          </a:bodyPr>
          <a:lstStyle/>
          <a:p>
            <a:pPr marL="568325">
              <a:lnSpc>
                <a:spcPct val="100000"/>
              </a:lnSpc>
            </a:pPr>
            <a:r>
              <a:rPr lang="en-US" sz="3200" i="1" u="sng" dirty="0">
                <a:solidFill>
                  <a:prstClr val="black"/>
                </a:solidFill>
                <a:cs typeface="+mj-cs"/>
              </a:rPr>
              <a:t>Scope and plan </a:t>
            </a:r>
            <a:r>
              <a:rPr lang="en-US" sz="3200" i="1" dirty="0">
                <a:solidFill>
                  <a:prstClr val="black"/>
                </a:solidFill>
                <a:cs typeface="+mj-cs"/>
              </a:rPr>
              <a:t>for dissemination, communication and engagement activities</a:t>
            </a:r>
            <a:endParaRPr sz="3200" dirty="0"/>
          </a:p>
        </p:txBody>
      </p:sp>
      <p:sp>
        <p:nvSpPr>
          <p:cNvPr id="115" name="object 115"/>
          <p:cNvSpPr txBox="1">
            <a:spLocks noGrp="1"/>
          </p:cNvSpPr>
          <p:nvPr>
            <p:ph type="ftr" sz="quarter" idx="4294967295"/>
          </p:nvPr>
        </p:nvSpPr>
        <p:spPr>
          <a:xfrm>
            <a:off x="1154814" y="5977860"/>
            <a:ext cx="4194175" cy="246221"/>
          </a:xfrm>
          <a:prstGeom prst="rect">
            <a:avLst/>
          </a:prstGeom>
        </p:spPr>
        <p:txBody>
          <a:bodyPr vert="horz" wrap="square" lIns="0" tIns="0" rIns="0" bIns="0" rtlCol="0" anchor="ctr">
            <a:spAutoFit/>
          </a:bodyPr>
          <a:lstStyle/>
          <a:p>
            <a:pPr marL="12700"/>
            <a:r>
              <a:rPr sz="1600" spc="-5" dirty="0"/>
              <a:t>Ni</a:t>
            </a:r>
            <a:r>
              <a:rPr sz="1600" spc="-75" dirty="0"/>
              <a:t>k</a:t>
            </a:r>
            <a:r>
              <a:rPr sz="1600" spc="-5" dirty="0"/>
              <a:t>o</a:t>
            </a:r>
            <a:r>
              <a:rPr sz="1600" spc="-10" dirty="0"/>
              <a:t>l</a:t>
            </a:r>
            <a:r>
              <a:rPr sz="1600" dirty="0"/>
              <a:t>aos</a:t>
            </a:r>
            <a:r>
              <a:rPr sz="1600" spc="15" dirty="0"/>
              <a:t> </a:t>
            </a:r>
            <a:r>
              <a:rPr sz="1600" spc="-5" dirty="0"/>
              <a:t>Flo</a:t>
            </a:r>
            <a:r>
              <a:rPr sz="1600" spc="-45" dirty="0"/>
              <a:t>r</a:t>
            </a:r>
            <a:r>
              <a:rPr sz="1600" spc="-15" dirty="0"/>
              <a:t>at</a:t>
            </a:r>
            <a:r>
              <a:rPr sz="1600" spc="-5" dirty="0"/>
              <a:t>os</a:t>
            </a:r>
            <a:r>
              <a:rPr sz="1600" dirty="0"/>
              <a:t>,</a:t>
            </a:r>
            <a:r>
              <a:rPr sz="1600" spc="-5" dirty="0"/>
              <a:t> </a:t>
            </a:r>
            <a:r>
              <a:rPr sz="1600" spc="-5" dirty="0" err="1"/>
              <a:t>Fu</a:t>
            </a:r>
            <a:r>
              <a:rPr sz="1600" dirty="0" err="1"/>
              <a:t>n</a:t>
            </a:r>
            <a:r>
              <a:rPr sz="1600" spc="-5" dirty="0" err="1"/>
              <a:t>ding</a:t>
            </a:r>
            <a:r>
              <a:rPr sz="1600" spc="-25" dirty="0" err="1"/>
              <a:t>e</a:t>
            </a:r>
            <a:r>
              <a:rPr sz="1600" spc="-5" dirty="0" err="1"/>
              <a:t>xp</a:t>
            </a:r>
            <a:r>
              <a:rPr sz="1600" spc="5" dirty="0" err="1"/>
              <a:t>e</a:t>
            </a:r>
            <a:r>
              <a:rPr sz="1600" spc="-5" dirty="0" err="1"/>
              <a:t>r</a:t>
            </a:r>
            <a:r>
              <a:rPr sz="1600" spc="-15" dirty="0" err="1"/>
              <a:t>t</a:t>
            </a:r>
            <a:r>
              <a:rPr sz="1600" spc="-5" dirty="0" err="1"/>
              <a:t>.a</a:t>
            </a:r>
            <a:r>
              <a:rPr sz="1600" spc="-15" dirty="0" err="1"/>
              <a:t>c</a:t>
            </a:r>
            <a:r>
              <a:rPr sz="1600" dirty="0" err="1"/>
              <a:t>ad</a:t>
            </a:r>
            <a:r>
              <a:rPr sz="1600" spc="5" dirty="0" err="1"/>
              <a:t>e</a:t>
            </a:r>
            <a:r>
              <a:rPr sz="1600" spc="-40" dirty="0" err="1"/>
              <a:t>m</a:t>
            </a:r>
            <a:r>
              <a:rPr sz="1600" spc="-5" dirty="0" err="1"/>
              <a:t>y</a:t>
            </a:r>
            <a:endParaRPr sz="1600" spc="-5" dirty="0"/>
          </a:p>
        </p:txBody>
      </p:sp>
      <p:sp>
        <p:nvSpPr>
          <p:cNvPr id="3" name="object 3"/>
          <p:cNvSpPr/>
          <p:nvPr/>
        </p:nvSpPr>
        <p:spPr>
          <a:xfrm>
            <a:off x="903112" y="2153356"/>
            <a:ext cx="1546316" cy="1310640"/>
          </a:xfrm>
          <a:custGeom>
            <a:avLst/>
            <a:gdLst/>
            <a:ahLst/>
            <a:cxnLst/>
            <a:rect l="l" t="t" r="r" b="b"/>
            <a:pathLst>
              <a:path w="1438910" h="1310639">
                <a:moveTo>
                  <a:pt x="0" y="1310639"/>
                </a:moveTo>
                <a:lnTo>
                  <a:pt x="1438402" y="1310639"/>
                </a:lnTo>
                <a:lnTo>
                  <a:pt x="1438402" y="0"/>
                </a:lnTo>
                <a:lnTo>
                  <a:pt x="0" y="0"/>
                </a:lnTo>
                <a:lnTo>
                  <a:pt x="0" y="1310639"/>
                </a:lnTo>
                <a:close/>
              </a:path>
            </a:pathLst>
          </a:custGeom>
          <a:solidFill>
            <a:srgbClr val="4F81BC"/>
          </a:solidFill>
        </p:spPr>
        <p:txBody>
          <a:bodyPr wrap="square" lIns="0" tIns="0" rIns="0" bIns="0" rtlCol="0"/>
          <a:lstStyle/>
          <a:p>
            <a:endParaRPr sz="1700"/>
          </a:p>
        </p:txBody>
      </p:sp>
      <p:sp>
        <p:nvSpPr>
          <p:cNvPr id="4" name="object 4"/>
          <p:cNvSpPr/>
          <p:nvPr/>
        </p:nvSpPr>
        <p:spPr>
          <a:xfrm>
            <a:off x="2448881" y="2153356"/>
            <a:ext cx="1007902" cy="1310640"/>
          </a:xfrm>
          <a:custGeom>
            <a:avLst/>
            <a:gdLst/>
            <a:ahLst/>
            <a:cxnLst/>
            <a:rect l="l" t="t" r="r" b="b"/>
            <a:pathLst>
              <a:path w="937894" h="1310639">
                <a:moveTo>
                  <a:pt x="0" y="1310639"/>
                </a:moveTo>
                <a:lnTo>
                  <a:pt x="937628" y="1310639"/>
                </a:lnTo>
                <a:lnTo>
                  <a:pt x="937628" y="0"/>
                </a:lnTo>
                <a:lnTo>
                  <a:pt x="0" y="0"/>
                </a:lnTo>
                <a:lnTo>
                  <a:pt x="0" y="1310639"/>
                </a:lnTo>
                <a:close/>
              </a:path>
            </a:pathLst>
          </a:custGeom>
          <a:solidFill>
            <a:srgbClr val="4F81BC"/>
          </a:solidFill>
        </p:spPr>
        <p:txBody>
          <a:bodyPr wrap="square" lIns="0" tIns="0" rIns="0" bIns="0" rtlCol="0"/>
          <a:lstStyle/>
          <a:p>
            <a:endParaRPr sz="1700"/>
          </a:p>
        </p:txBody>
      </p:sp>
      <p:sp>
        <p:nvSpPr>
          <p:cNvPr id="5" name="object 5"/>
          <p:cNvSpPr/>
          <p:nvPr/>
        </p:nvSpPr>
        <p:spPr>
          <a:xfrm>
            <a:off x="3456511" y="2153356"/>
            <a:ext cx="841398" cy="1310640"/>
          </a:xfrm>
          <a:custGeom>
            <a:avLst/>
            <a:gdLst/>
            <a:ahLst/>
            <a:cxnLst/>
            <a:rect l="l" t="t" r="r" b="b"/>
            <a:pathLst>
              <a:path w="782955" h="1310639">
                <a:moveTo>
                  <a:pt x="0" y="1310639"/>
                </a:moveTo>
                <a:lnTo>
                  <a:pt x="782815" y="1310639"/>
                </a:lnTo>
                <a:lnTo>
                  <a:pt x="782815" y="0"/>
                </a:lnTo>
                <a:lnTo>
                  <a:pt x="0" y="0"/>
                </a:lnTo>
                <a:lnTo>
                  <a:pt x="0" y="1310639"/>
                </a:lnTo>
                <a:close/>
              </a:path>
            </a:pathLst>
          </a:custGeom>
          <a:solidFill>
            <a:srgbClr val="4F81BC"/>
          </a:solidFill>
        </p:spPr>
        <p:txBody>
          <a:bodyPr wrap="square" lIns="0" tIns="0" rIns="0" bIns="0" rtlCol="0"/>
          <a:lstStyle/>
          <a:p>
            <a:endParaRPr sz="1700"/>
          </a:p>
        </p:txBody>
      </p:sp>
      <p:sp>
        <p:nvSpPr>
          <p:cNvPr id="6" name="object 6"/>
          <p:cNvSpPr/>
          <p:nvPr/>
        </p:nvSpPr>
        <p:spPr>
          <a:xfrm>
            <a:off x="4297771" y="2153356"/>
            <a:ext cx="1802898" cy="1310640"/>
          </a:xfrm>
          <a:custGeom>
            <a:avLst/>
            <a:gdLst/>
            <a:ahLst/>
            <a:cxnLst/>
            <a:rect l="l" t="t" r="r" b="b"/>
            <a:pathLst>
              <a:path w="1677670" h="1310639">
                <a:moveTo>
                  <a:pt x="0" y="1310639"/>
                </a:moveTo>
                <a:lnTo>
                  <a:pt x="1677416" y="1310639"/>
                </a:lnTo>
                <a:lnTo>
                  <a:pt x="1677416" y="0"/>
                </a:lnTo>
                <a:lnTo>
                  <a:pt x="0" y="0"/>
                </a:lnTo>
                <a:lnTo>
                  <a:pt x="0" y="1310639"/>
                </a:lnTo>
                <a:close/>
              </a:path>
            </a:pathLst>
          </a:custGeom>
          <a:solidFill>
            <a:srgbClr val="4F81BC"/>
          </a:solidFill>
        </p:spPr>
        <p:txBody>
          <a:bodyPr wrap="square" lIns="0" tIns="0" rIns="0" bIns="0" rtlCol="0"/>
          <a:lstStyle/>
          <a:p>
            <a:endParaRPr sz="1700"/>
          </a:p>
        </p:txBody>
      </p:sp>
      <p:sp>
        <p:nvSpPr>
          <p:cNvPr id="7" name="object 7"/>
          <p:cNvSpPr/>
          <p:nvPr/>
        </p:nvSpPr>
        <p:spPr>
          <a:xfrm>
            <a:off x="6100397" y="2153356"/>
            <a:ext cx="1113538" cy="1310640"/>
          </a:xfrm>
          <a:custGeom>
            <a:avLst/>
            <a:gdLst/>
            <a:ahLst/>
            <a:cxnLst/>
            <a:rect l="l" t="t" r="r" b="b"/>
            <a:pathLst>
              <a:path w="894714" h="1310639">
                <a:moveTo>
                  <a:pt x="0" y="1310639"/>
                </a:moveTo>
                <a:lnTo>
                  <a:pt x="894651" y="1310639"/>
                </a:lnTo>
                <a:lnTo>
                  <a:pt x="894651" y="0"/>
                </a:lnTo>
                <a:lnTo>
                  <a:pt x="0" y="0"/>
                </a:lnTo>
                <a:lnTo>
                  <a:pt x="0" y="1310639"/>
                </a:lnTo>
                <a:close/>
              </a:path>
            </a:pathLst>
          </a:custGeom>
          <a:solidFill>
            <a:srgbClr val="4F81BC"/>
          </a:solidFill>
        </p:spPr>
        <p:txBody>
          <a:bodyPr wrap="square" lIns="0" tIns="0" rIns="0" bIns="0" rtlCol="0"/>
          <a:lstStyle/>
          <a:p>
            <a:endParaRPr sz="1700"/>
          </a:p>
        </p:txBody>
      </p:sp>
      <p:sp>
        <p:nvSpPr>
          <p:cNvPr id="8" name="object 8"/>
          <p:cNvSpPr/>
          <p:nvPr/>
        </p:nvSpPr>
        <p:spPr>
          <a:xfrm>
            <a:off x="7061896" y="2153356"/>
            <a:ext cx="810690" cy="1310640"/>
          </a:xfrm>
          <a:custGeom>
            <a:avLst/>
            <a:gdLst/>
            <a:ahLst/>
            <a:cxnLst/>
            <a:rect l="l" t="t" r="r" b="b"/>
            <a:pathLst>
              <a:path w="754379" h="1310639">
                <a:moveTo>
                  <a:pt x="0" y="1310639"/>
                </a:moveTo>
                <a:lnTo>
                  <a:pt x="753821" y="1310639"/>
                </a:lnTo>
                <a:lnTo>
                  <a:pt x="753821" y="0"/>
                </a:lnTo>
                <a:lnTo>
                  <a:pt x="0" y="0"/>
                </a:lnTo>
                <a:lnTo>
                  <a:pt x="0" y="1310639"/>
                </a:lnTo>
                <a:close/>
              </a:path>
            </a:pathLst>
          </a:custGeom>
          <a:solidFill>
            <a:srgbClr val="4F81BC"/>
          </a:solidFill>
        </p:spPr>
        <p:txBody>
          <a:bodyPr wrap="square" lIns="0" tIns="0" rIns="0" bIns="0" rtlCol="0"/>
          <a:lstStyle/>
          <a:p>
            <a:endParaRPr sz="1700"/>
          </a:p>
        </p:txBody>
      </p:sp>
      <p:sp>
        <p:nvSpPr>
          <p:cNvPr id="9" name="object 9"/>
          <p:cNvSpPr/>
          <p:nvPr/>
        </p:nvSpPr>
        <p:spPr>
          <a:xfrm>
            <a:off x="7871903" y="2153356"/>
            <a:ext cx="1225588" cy="1310640"/>
          </a:xfrm>
          <a:custGeom>
            <a:avLst/>
            <a:gdLst/>
            <a:ahLst/>
            <a:cxnLst/>
            <a:rect l="l" t="t" r="r" b="b"/>
            <a:pathLst>
              <a:path w="1140459" h="1310639">
                <a:moveTo>
                  <a:pt x="0" y="1310639"/>
                </a:moveTo>
                <a:lnTo>
                  <a:pt x="1140396" y="1310639"/>
                </a:lnTo>
                <a:lnTo>
                  <a:pt x="1140396" y="0"/>
                </a:lnTo>
                <a:lnTo>
                  <a:pt x="0" y="0"/>
                </a:lnTo>
                <a:lnTo>
                  <a:pt x="0" y="1310639"/>
                </a:lnTo>
                <a:close/>
              </a:path>
            </a:pathLst>
          </a:custGeom>
          <a:solidFill>
            <a:srgbClr val="4F81BC"/>
          </a:solidFill>
        </p:spPr>
        <p:txBody>
          <a:bodyPr wrap="square" lIns="0" tIns="0" rIns="0" bIns="0" rtlCol="0"/>
          <a:lstStyle/>
          <a:p>
            <a:endParaRPr sz="1700"/>
          </a:p>
        </p:txBody>
      </p:sp>
      <p:sp>
        <p:nvSpPr>
          <p:cNvPr id="10" name="object 10"/>
          <p:cNvSpPr/>
          <p:nvPr/>
        </p:nvSpPr>
        <p:spPr>
          <a:xfrm>
            <a:off x="9097491" y="2153356"/>
            <a:ext cx="1225588" cy="1310640"/>
          </a:xfrm>
          <a:custGeom>
            <a:avLst/>
            <a:gdLst/>
            <a:ahLst/>
            <a:cxnLst/>
            <a:rect l="l" t="t" r="r" b="b"/>
            <a:pathLst>
              <a:path w="1140459" h="1310639">
                <a:moveTo>
                  <a:pt x="0" y="1310639"/>
                </a:moveTo>
                <a:lnTo>
                  <a:pt x="1140396" y="1310639"/>
                </a:lnTo>
                <a:lnTo>
                  <a:pt x="1140396" y="0"/>
                </a:lnTo>
                <a:lnTo>
                  <a:pt x="0" y="0"/>
                </a:lnTo>
                <a:lnTo>
                  <a:pt x="0" y="1310639"/>
                </a:lnTo>
                <a:close/>
              </a:path>
            </a:pathLst>
          </a:custGeom>
          <a:solidFill>
            <a:srgbClr val="4F81BC"/>
          </a:solidFill>
        </p:spPr>
        <p:txBody>
          <a:bodyPr wrap="square" lIns="0" tIns="0" rIns="0" bIns="0" rtlCol="0"/>
          <a:lstStyle/>
          <a:p>
            <a:endParaRPr sz="1700"/>
          </a:p>
        </p:txBody>
      </p:sp>
      <p:sp>
        <p:nvSpPr>
          <p:cNvPr id="11" name="object 11"/>
          <p:cNvSpPr/>
          <p:nvPr/>
        </p:nvSpPr>
        <p:spPr>
          <a:xfrm>
            <a:off x="10322944" y="2153356"/>
            <a:ext cx="1225588" cy="1310640"/>
          </a:xfrm>
          <a:custGeom>
            <a:avLst/>
            <a:gdLst/>
            <a:ahLst/>
            <a:cxnLst/>
            <a:rect l="l" t="t" r="r" b="b"/>
            <a:pathLst>
              <a:path w="1140459" h="1310639">
                <a:moveTo>
                  <a:pt x="0" y="1310639"/>
                </a:moveTo>
                <a:lnTo>
                  <a:pt x="1140396" y="1310639"/>
                </a:lnTo>
                <a:lnTo>
                  <a:pt x="1140396" y="0"/>
                </a:lnTo>
                <a:lnTo>
                  <a:pt x="0" y="0"/>
                </a:lnTo>
                <a:lnTo>
                  <a:pt x="0" y="1310639"/>
                </a:lnTo>
                <a:close/>
              </a:path>
            </a:pathLst>
          </a:custGeom>
          <a:solidFill>
            <a:srgbClr val="4F81BC"/>
          </a:solidFill>
        </p:spPr>
        <p:txBody>
          <a:bodyPr wrap="square" lIns="0" tIns="0" rIns="0" bIns="0" rtlCol="0"/>
          <a:lstStyle/>
          <a:p>
            <a:endParaRPr sz="1700"/>
          </a:p>
        </p:txBody>
      </p:sp>
      <p:sp>
        <p:nvSpPr>
          <p:cNvPr id="12" name="object 12"/>
          <p:cNvSpPr/>
          <p:nvPr/>
        </p:nvSpPr>
        <p:spPr>
          <a:xfrm>
            <a:off x="903112" y="3463995"/>
            <a:ext cx="1546316" cy="370840"/>
          </a:xfrm>
          <a:custGeom>
            <a:avLst/>
            <a:gdLst/>
            <a:ahLst/>
            <a:cxnLst/>
            <a:rect l="l" t="t" r="r" b="b"/>
            <a:pathLst>
              <a:path w="1438910" h="370839">
                <a:moveTo>
                  <a:pt x="0" y="370839"/>
                </a:moveTo>
                <a:lnTo>
                  <a:pt x="1438402" y="370839"/>
                </a:lnTo>
                <a:lnTo>
                  <a:pt x="1438402" y="0"/>
                </a:lnTo>
                <a:lnTo>
                  <a:pt x="0" y="0"/>
                </a:lnTo>
                <a:lnTo>
                  <a:pt x="0" y="370839"/>
                </a:lnTo>
                <a:close/>
              </a:path>
            </a:pathLst>
          </a:custGeom>
          <a:solidFill>
            <a:srgbClr val="D0D7E8"/>
          </a:solidFill>
        </p:spPr>
        <p:txBody>
          <a:bodyPr wrap="square" lIns="0" tIns="0" rIns="0" bIns="0" rtlCol="0"/>
          <a:lstStyle/>
          <a:p>
            <a:endParaRPr sz="1700"/>
          </a:p>
        </p:txBody>
      </p:sp>
      <p:sp>
        <p:nvSpPr>
          <p:cNvPr id="13" name="object 13"/>
          <p:cNvSpPr/>
          <p:nvPr/>
        </p:nvSpPr>
        <p:spPr>
          <a:xfrm>
            <a:off x="2448881" y="3463995"/>
            <a:ext cx="1007902" cy="370840"/>
          </a:xfrm>
          <a:custGeom>
            <a:avLst/>
            <a:gdLst/>
            <a:ahLst/>
            <a:cxnLst/>
            <a:rect l="l" t="t" r="r" b="b"/>
            <a:pathLst>
              <a:path w="937894" h="370839">
                <a:moveTo>
                  <a:pt x="0" y="370839"/>
                </a:moveTo>
                <a:lnTo>
                  <a:pt x="937628" y="370839"/>
                </a:lnTo>
                <a:lnTo>
                  <a:pt x="937628" y="0"/>
                </a:lnTo>
                <a:lnTo>
                  <a:pt x="0" y="0"/>
                </a:lnTo>
                <a:lnTo>
                  <a:pt x="0" y="370839"/>
                </a:lnTo>
                <a:close/>
              </a:path>
            </a:pathLst>
          </a:custGeom>
          <a:solidFill>
            <a:srgbClr val="D0D7E8"/>
          </a:solidFill>
        </p:spPr>
        <p:txBody>
          <a:bodyPr wrap="square" lIns="0" tIns="0" rIns="0" bIns="0" rtlCol="0"/>
          <a:lstStyle/>
          <a:p>
            <a:endParaRPr sz="1700"/>
          </a:p>
        </p:txBody>
      </p:sp>
      <p:sp>
        <p:nvSpPr>
          <p:cNvPr id="14" name="object 14"/>
          <p:cNvSpPr/>
          <p:nvPr/>
        </p:nvSpPr>
        <p:spPr>
          <a:xfrm>
            <a:off x="3456511" y="3463995"/>
            <a:ext cx="841398" cy="370840"/>
          </a:xfrm>
          <a:custGeom>
            <a:avLst/>
            <a:gdLst/>
            <a:ahLst/>
            <a:cxnLst/>
            <a:rect l="l" t="t" r="r" b="b"/>
            <a:pathLst>
              <a:path w="782955" h="370839">
                <a:moveTo>
                  <a:pt x="0" y="370839"/>
                </a:moveTo>
                <a:lnTo>
                  <a:pt x="782815" y="370839"/>
                </a:lnTo>
                <a:lnTo>
                  <a:pt x="782815" y="0"/>
                </a:lnTo>
                <a:lnTo>
                  <a:pt x="0" y="0"/>
                </a:lnTo>
                <a:lnTo>
                  <a:pt x="0" y="370839"/>
                </a:lnTo>
                <a:close/>
              </a:path>
            </a:pathLst>
          </a:custGeom>
          <a:solidFill>
            <a:srgbClr val="D0D7E8"/>
          </a:solidFill>
        </p:spPr>
        <p:txBody>
          <a:bodyPr wrap="square" lIns="0" tIns="0" rIns="0" bIns="0" rtlCol="0"/>
          <a:lstStyle/>
          <a:p>
            <a:endParaRPr sz="1700"/>
          </a:p>
        </p:txBody>
      </p:sp>
      <p:sp>
        <p:nvSpPr>
          <p:cNvPr id="15" name="object 15"/>
          <p:cNvSpPr/>
          <p:nvPr/>
        </p:nvSpPr>
        <p:spPr>
          <a:xfrm>
            <a:off x="4297771" y="3463995"/>
            <a:ext cx="1802898" cy="370840"/>
          </a:xfrm>
          <a:custGeom>
            <a:avLst/>
            <a:gdLst/>
            <a:ahLst/>
            <a:cxnLst/>
            <a:rect l="l" t="t" r="r" b="b"/>
            <a:pathLst>
              <a:path w="1677670" h="370839">
                <a:moveTo>
                  <a:pt x="0" y="370839"/>
                </a:moveTo>
                <a:lnTo>
                  <a:pt x="1677416" y="370839"/>
                </a:lnTo>
                <a:lnTo>
                  <a:pt x="1677416" y="0"/>
                </a:lnTo>
                <a:lnTo>
                  <a:pt x="0" y="0"/>
                </a:lnTo>
                <a:lnTo>
                  <a:pt x="0" y="370839"/>
                </a:lnTo>
                <a:close/>
              </a:path>
            </a:pathLst>
          </a:custGeom>
          <a:solidFill>
            <a:srgbClr val="D0D7E8"/>
          </a:solidFill>
        </p:spPr>
        <p:txBody>
          <a:bodyPr wrap="square" lIns="0" tIns="0" rIns="0" bIns="0" rtlCol="0"/>
          <a:lstStyle/>
          <a:p>
            <a:endParaRPr sz="1700"/>
          </a:p>
        </p:txBody>
      </p:sp>
      <p:sp>
        <p:nvSpPr>
          <p:cNvPr id="16" name="object 16"/>
          <p:cNvSpPr/>
          <p:nvPr/>
        </p:nvSpPr>
        <p:spPr>
          <a:xfrm>
            <a:off x="6100397" y="3463995"/>
            <a:ext cx="961500" cy="370840"/>
          </a:xfrm>
          <a:custGeom>
            <a:avLst/>
            <a:gdLst/>
            <a:ahLst/>
            <a:cxnLst/>
            <a:rect l="l" t="t" r="r" b="b"/>
            <a:pathLst>
              <a:path w="894714" h="370839">
                <a:moveTo>
                  <a:pt x="0" y="370839"/>
                </a:moveTo>
                <a:lnTo>
                  <a:pt x="894651" y="370839"/>
                </a:lnTo>
                <a:lnTo>
                  <a:pt x="894651" y="0"/>
                </a:lnTo>
                <a:lnTo>
                  <a:pt x="0" y="0"/>
                </a:lnTo>
                <a:lnTo>
                  <a:pt x="0" y="370839"/>
                </a:lnTo>
                <a:close/>
              </a:path>
            </a:pathLst>
          </a:custGeom>
          <a:solidFill>
            <a:srgbClr val="D0D7E8"/>
          </a:solidFill>
        </p:spPr>
        <p:txBody>
          <a:bodyPr wrap="square" lIns="0" tIns="0" rIns="0" bIns="0" rtlCol="0"/>
          <a:lstStyle/>
          <a:p>
            <a:endParaRPr sz="1700"/>
          </a:p>
        </p:txBody>
      </p:sp>
      <p:sp>
        <p:nvSpPr>
          <p:cNvPr id="17" name="object 17"/>
          <p:cNvSpPr/>
          <p:nvPr/>
        </p:nvSpPr>
        <p:spPr>
          <a:xfrm>
            <a:off x="7061896" y="3463995"/>
            <a:ext cx="810690" cy="370840"/>
          </a:xfrm>
          <a:custGeom>
            <a:avLst/>
            <a:gdLst/>
            <a:ahLst/>
            <a:cxnLst/>
            <a:rect l="l" t="t" r="r" b="b"/>
            <a:pathLst>
              <a:path w="754379" h="370839">
                <a:moveTo>
                  <a:pt x="0" y="370839"/>
                </a:moveTo>
                <a:lnTo>
                  <a:pt x="753821" y="370839"/>
                </a:lnTo>
                <a:lnTo>
                  <a:pt x="753821" y="0"/>
                </a:lnTo>
                <a:lnTo>
                  <a:pt x="0" y="0"/>
                </a:lnTo>
                <a:lnTo>
                  <a:pt x="0" y="370839"/>
                </a:lnTo>
                <a:close/>
              </a:path>
            </a:pathLst>
          </a:custGeom>
          <a:solidFill>
            <a:srgbClr val="D0D7E8"/>
          </a:solidFill>
        </p:spPr>
        <p:txBody>
          <a:bodyPr wrap="square" lIns="0" tIns="0" rIns="0" bIns="0" rtlCol="0"/>
          <a:lstStyle/>
          <a:p>
            <a:endParaRPr sz="1700"/>
          </a:p>
        </p:txBody>
      </p:sp>
      <p:sp>
        <p:nvSpPr>
          <p:cNvPr id="18" name="object 18"/>
          <p:cNvSpPr/>
          <p:nvPr/>
        </p:nvSpPr>
        <p:spPr>
          <a:xfrm>
            <a:off x="7871903" y="346399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19" name="object 19"/>
          <p:cNvSpPr/>
          <p:nvPr/>
        </p:nvSpPr>
        <p:spPr>
          <a:xfrm>
            <a:off x="9097491" y="346399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20" name="object 20"/>
          <p:cNvSpPr/>
          <p:nvPr/>
        </p:nvSpPr>
        <p:spPr>
          <a:xfrm>
            <a:off x="10322944" y="346399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21" name="object 21"/>
          <p:cNvSpPr/>
          <p:nvPr/>
        </p:nvSpPr>
        <p:spPr>
          <a:xfrm>
            <a:off x="903112" y="3834835"/>
            <a:ext cx="1546316" cy="370840"/>
          </a:xfrm>
          <a:custGeom>
            <a:avLst/>
            <a:gdLst/>
            <a:ahLst/>
            <a:cxnLst/>
            <a:rect l="l" t="t" r="r" b="b"/>
            <a:pathLst>
              <a:path w="1438910" h="370839">
                <a:moveTo>
                  <a:pt x="0" y="370840"/>
                </a:moveTo>
                <a:lnTo>
                  <a:pt x="1438402" y="370840"/>
                </a:lnTo>
                <a:lnTo>
                  <a:pt x="1438402" y="0"/>
                </a:lnTo>
                <a:lnTo>
                  <a:pt x="0" y="0"/>
                </a:lnTo>
                <a:lnTo>
                  <a:pt x="0" y="370840"/>
                </a:lnTo>
                <a:close/>
              </a:path>
            </a:pathLst>
          </a:custGeom>
          <a:solidFill>
            <a:srgbClr val="E9ECF4"/>
          </a:solidFill>
        </p:spPr>
        <p:txBody>
          <a:bodyPr wrap="square" lIns="0" tIns="0" rIns="0" bIns="0" rtlCol="0"/>
          <a:lstStyle/>
          <a:p>
            <a:endParaRPr sz="1700"/>
          </a:p>
        </p:txBody>
      </p:sp>
      <p:sp>
        <p:nvSpPr>
          <p:cNvPr id="22" name="object 22"/>
          <p:cNvSpPr/>
          <p:nvPr/>
        </p:nvSpPr>
        <p:spPr>
          <a:xfrm>
            <a:off x="2448881" y="3834835"/>
            <a:ext cx="1007902" cy="370840"/>
          </a:xfrm>
          <a:custGeom>
            <a:avLst/>
            <a:gdLst/>
            <a:ahLst/>
            <a:cxnLst/>
            <a:rect l="l" t="t" r="r" b="b"/>
            <a:pathLst>
              <a:path w="937894" h="370839">
                <a:moveTo>
                  <a:pt x="0" y="370840"/>
                </a:moveTo>
                <a:lnTo>
                  <a:pt x="937628" y="370840"/>
                </a:lnTo>
                <a:lnTo>
                  <a:pt x="937628" y="0"/>
                </a:lnTo>
                <a:lnTo>
                  <a:pt x="0" y="0"/>
                </a:lnTo>
                <a:lnTo>
                  <a:pt x="0" y="370840"/>
                </a:lnTo>
                <a:close/>
              </a:path>
            </a:pathLst>
          </a:custGeom>
          <a:solidFill>
            <a:srgbClr val="E9ECF4"/>
          </a:solidFill>
        </p:spPr>
        <p:txBody>
          <a:bodyPr wrap="square" lIns="0" tIns="0" rIns="0" bIns="0" rtlCol="0"/>
          <a:lstStyle/>
          <a:p>
            <a:endParaRPr sz="1700"/>
          </a:p>
        </p:txBody>
      </p:sp>
      <p:sp>
        <p:nvSpPr>
          <p:cNvPr id="23" name="object 23"/>
          <p:cNvSpPr/>
          <p:nvPr/>
        </p:nvSpPr>
        <p:spPr>
          <a:xfrm>
            <a:off x="3456511" y="3834835"/>
            <a:ext cx="841398" cy="370840"/>
          </a:xfrm>
          <a:custGeom>
            <a:avLst/>
            <a:gdLst/>
            <a:ahLst/>
            <a:cxnLst/>
            <a:rect l="l" t="t" r="r" b="b"/>
            <a:pathLst>
              <a:path w="782955" h="370839">
                <a:moveTo>
                  <a:pt x="0" y="370840"/>
                </a:moveTo>
                <a:lnTo>
                  <a:pt x="782815" y="370840"/>
                </a:lnTo>
                <a:lnTo>
                  <a:pt x="782815" y="0"/>
                </a:lnTo>
                <a:lnTo>
                  <a:pt x="0" y="0"/>
                </a:lnTo>
                <a:lnTo>
                  <a:pt x="0" y="370840"/>
                </a:lnTo>
                <a:close/>
              </a:path>
            </a:pathLst>
          </a:custGeom>
          <a:solidFill>
            <a:srgbClr val="E9ECF4"/>
          </a:solidFill>
        </p:spPr>
        <p:txBody>
          <a:bodyPr wrap="square" lIns="0" tIns="0" rIns="0" bIns="0" rtlCol="0"/>
          <a:lstStyle/>
          <a:p>
            <a:endParaRPr sz="1700"/>
          </a:p>
        </p:txBody>
      </p:sp>
      <p:sp>
        <p:nvSpPr>
          <p:cNvPr id="24" name="object 24"/>
          <p:cNvSpPr/>
          <p:nvPr/>
        </p:nvSpPr>
        <p:spPr>
          <a:xfrm>
            <a:off x="4297771" y="3834835"/>
            <a:ext cx="1802898" cy="370840"/>
          </a:xfrm>
          <a:custGeom>
            <a:avLst/>
            <a:gdLst/>
            <a:ahLst/>
            <a:cxnLst/>
            <a:rect l="l" t="t" r="r" b="b"/>
            <a:pathLst>
              <a:path w="1677670" h="370839">
                <a:moveTo>
                  <a:pt x="0" y="370840"/>
                </a:moveTo>
                <a:lnTo>
                  <a:pt x="1677416" y="370840"/>
                </a:lnTo>
                <a:lnTo>
                  <a:pt x="1677416" y="0"/>
                </a:lnTo>
                <a:lnTo>
                  <a:pt x="0" y="0"/>
                </a:lnTo>
                <a:lnTo>
                  <a:pt x="0" y="370840"/>
                </a:lnTo>
                <a:close/>
              </a:path>
            </a:pathLst>
          </a:custGeom>
          <a:solidFill>
            <a:srgbClr val="E9ECF4"/>
          </a:solidFill>
        </p:spPr>
        <p:txBody>
          <a:bodyPr wrap="square" lIns="0" tIns="0" rIns="0" bIns="0" rtlCol="0"/>
          <a:lstStyle/>
          <a:p>
            <a:endParaRPr sz="1700"/>
          </a:p>
        </p:txBody>
      </p:sp>
      <p:sp>
        <p:nvSpPr>
          <p:cNvPr id="25" name="object 25"/>
          <p:cNvSpPr/>
          <p:nvPr/>
        </p:nvSpPr>
        <p:spPr>
          <a:xfrm>
            <a:off x="6100397" y="3834835"/>
            <a:ext cx="961500" cy="370840"/>
          </a:xfrm>
          <a:custGeom>
            <a:avLst/>
            <a:gdLst/>
            <a:ahLst/>
            <a:cxnLst/>
            <a:rect l="l" t="t" r="r" b="b"/>
            <a:pathLst>
              <a:path w="894714" h="370839">
                <a:moveTo>
                  <a:pt x="0" y="370840"/>
                </a:moveTo>
                <a:lnTo>
                  <a:pt x="894651" y="370840"/>
                </a:lnTo>
                <a:lnTo>
                  <a:pt x="894651" y="0"/>
                </a:lnTo>
                <a:lnTo>
                  <a:pt x="0" y="0"/>
                </a:lnTo>
                <a:lnTo>
                  <a:pt x="0" y="370840"/>
                </a:lnTo>
                <a:close/>
              </a:path>
            </a:pathLst>
          </a:custGeom>
          <a:solidFill>
            <a:srgbClr val="E9ECF4"/>
          </a:solidFill>
        </p:spPr>
        <p:txBody>
          <a:bodyPr wrap="square" lIns="0" tIns="0" rIns="0" bIns="0" rtlCol="0"/>
          <a:lstStyle/>
          <a:p>
            <a:endParaRPr sz="1700"/>
          </a:p>
        </p:txBody>
      </p:sp>
      <p:sp>
        <p:nvSpPr>
          <p:cNvPr id="26" name="object 26"/>
          <p:cNvSpPr/>
          <p:nvPr/>
        </p:nvSpPr>
        <p:spPr>
          <a:xfrm>
            <a:off x="7061896" y="3834835"/>
            <a:ext cx="810690" cy="370840"/>
          </a:xfrm>
          <a:custGeom>
            <a:avLst/>
            <a:gdLst/>
            <a:ahLst/>
            <a:cxnLst/>
            <a:rect l="l" t="t" r="r" b="b"/>
            <a:pathLst>
              <a:path w="754379" h="370839">
                <a:moveTo>
                  <a:pt x="0" y="370840"/>
                </a:moveTo>
                <a:lnTo>
                  <a:pt x="753821" y="370840"/>
                </a:lnTo>
                <a:lnTo>
                  <a:pt x="753821" y="0"/>
                </a:lnTo>
                <a:lnTo>
                  <a:pt x="0" y="0"/>
                </a:lnTo>
                <a:lnTo>
                  <a:pt x="0" y="370840"/>
                </a:lnTo>
                <a:close/>
              </a:path>
            </a:pathLst>
          </a:custGeom>
          <a:solidFill>
            <a:srgbClr val="E9ECF4"/>
          </a:solidFill>
        </p:spPr>
        <p:txBody>
          <a:bodyPr wrap="square" lIns="0" tIns="0" rIns="0" bIns="0" rtlCol="0"/>
          <a:lstStyle/>
          <a:p>
            <a:endParaRPr sz="1700"/>
          </a:p>
        </p:txBody>
      </p:sp>
      <p:sp>
        <p:nvSpPr>
          <p:cNvPr id="27" name="object 27"/>
          <p:cNvSpPr/>
          <p:nvPr/>
        </p:nvSpPr>
        <p:spPr>
          <a:xfrm>
            <a:off x="7871903" y="3834835"/>
            <a:ext cx="1225588" cy="370840"/>
          </a:xfrm>
          <a:custGeom>
            <a:avLst/>
            <a:gdLst/>
            <a:ahLst/>
            <a:cxnLst/>
            <a:rect l="l" t="t" r="r" b="b"/>
            <a:pathLst>
              <a:path w="1140459" h="370839">
                <a:moveTo>
                  <a:pt x="0" y="370840"/>
                </a:moveTo>
                <a:lnTo>
                  <a:pt x="1140396" y="370840"/>
                </a:lnTo>
                <a:lnTo>
                  <a:pt x="1140396" y="0"/>
                </a:lnTo>
                <a:lnTo>
                  <a:pt x="0" y="0"/>
                </a:lnTo>
                <a:lnTo>
                  <a:pt x="0" y="370840"/>
                </a:lnTo>
                <a:close/>
              </a:path>
            </a:pathLst>
          </a:custGeom>
          <a:solidFill>
            <a:srgbClr val="E9ECF4"/>
          </a:solidFill>
        </p:spPr>
        <p:txBody>
          <a:bodyPr wrap="square" lIns="0" tIns="0" rIns="0" bIns="0" rtlCol="0"/>
          <a:lstStyle/>
          <a:p>
            <a:endParaRPr sz="1700"/>
          </a:p>
        </p:txBody>
      </p:sp>
      <p:sp>
        <p:nvSpPr>
          <p:cNvPr id="28" name="object 28"/>
          <p:cNvSpPr/>
          <p:nvPr/>
        </p:nvSpPr>
        <p:spPr>
          <a:xfrm>
            <a:off x="9097491" y="3834835"/>
            <a:ext cx="1225588" cy="370840"/>
          </a:xfrm>
          <a:custGeom>
            <a:avLst/>
            <a:gdLst/>
            <a:ahLst/>
            <a:cxnLst/>
            <a:rect l="l" t="t" r="r" b="b"/>
            <a:pathLst>
              <a:path w="1140459" h="370839">
                <a:moveTo>
                  <a:pt x="0" y="370840"/>
                </a:moveTo>
                <a:lnTo>
                  <a:pt x="1140396" y="370840"/>
                </a:lnTo>
                <a:lnTo>
                  <a:pt x="1140396" y="0"/>
                </a:lnTo>
                <a:lnTo>
                  <a:pt x="0" y="0"/>
                </a:lnTo>
                <a:lnTo>
                  <a:pt x="0" y="370840"/>
                </a:lnTo>
                <a:close/>
              </a:path>
            </a:pathLst>
          </a:custGeom>
          <a:solidFill>
            <a:srgbClr val="E9ECF4"/>
          </a:solidFill>
        </p:spPr>
        <p:txBody>
          <a:bodyPr wrap="square" lIns="0" tIns="0" rIns="0" bIns="0" rtlCol="0"/>
          <a:lstStyle/>
          <a:p>
            <a:endParaRPr sz="1700"/>
          </a:p>
        </p:txBody>
      </p:sp>
      <p:sp>
        <p:nvSpPr>
          <p:cNvPr id="29" name="object 29"/>
          <p:cNvSpPr/>
          <p:nvPr/>
        </p:nvSpPr>
        <p:spPr>
          <a:xfrm>
            <a:off x="10080814" y="3924447"/>
            <a:ext cx="1225588" cy="370840"/>
          </a:xfrm>
          <a:custGeom>
            <a:avLst/>
            <a:gdLst/>
            <a:ahLst/>
            <a:cxnLst/>
            <a:rect l="l" t="t" r="r" b="b"/>
            <a:pathLst>
              <a:path w="1140459" h="370839">
                <a:moveTo>
                  <a:pt x="0" y="370840"/>
                </a:moveTo>
                <a:lnTo>
                  <a:pt x="1140396" y="370840"/>
                </a:lnTo>
                <a:lnTo>
                  <a:pt x="1140396" y="0"/>
                </a:lnTo>
                <a:lnTo>
                  <a:pt x="0" y="0"/>
                </a:lnTo>
                <a:lnTo>
                  <a:pt x="0" y="370840"/>
                </a:lnTo>
                <a:close/>
              </a:path>
            </a:pathLst>
          </a:custGeom>
          <a:solidFill>
            <a:srgbClr val="E9ECF4"/>
          </a:solidFill>
        </p:spPr>
        <p:txBody>
          <a:bodyPr wrap="square" lIns="0" tIns="0" rIns="0" bIns="0" rtlCol="0"/>
          <a:lstStyle/>
          <a:p>
            <a:endParaRPr sz="1700"/>
          </a:p>
        </p:txBody>
      </p:sp>
      <p:sp>
        <p:nvSpPr>
          <p:cNvPr id="30" name="object 30"/>
          <p:cNvSpPr/>
          <p:nvPr/>
        </p:nvSpPr>
        <p:spPr>
          <a:xfrm>
            <a:off x="903112" y="4205676"/>
            <a:ext cx="1546316" cy="370840"/>
          </a:xfrm>
          <a:custGeom>
            <a:avLst/>
            <a:gdLst/>
            <a:ahLst/>
            <a:cxnLst/>
            <a:rect l="l" t="t" r="r" b="b"/>
            <a:pathLst>
              <a:path w="1438910" h="370839">
                <a:moveTo>
                  <a:pt x="0" y="370839"/>
                </a:moveTo>
                <a:lnTo>
                  <a:pt x="1438402" y="370839"/>
                </a:lnTo>
                <a:lnTo>
                  <a:pt x="1438402" y="0"/>
                </a:lnTo>
                <a:lnTo>
                  <a:pt x="0" y="0"/>
                </a:lnTo>
                <a:lnTo>
                  <a:pt x="0" y="370839"/>
                </a:lnTo>
                <a:close/>
              </a:path>
            </a:pathLst>
          </a:custGeom>
          <a:solidFill>
            <a:srgbClr val="D0D7E8"/>
          </a:solidFill>
        </p:spPr>
        <p:txBody>
          <a:bodyPr wrap="square" lIns="0" tIns="0" rIns="0" bIns="0" rtlCol="0"/>
          <a:lstStyle/>
          <a:p>
            <a:endParaRPr sz="1700"/>
          </a:p>
        </p:txBody>
      </p:sp>
      <p:sp>
        <p:nvSpPr>
          <p:cNvPr id="31" name="object 31"/>
          <p:cNvSpPr/>
          <p:nvPr/>
        </p:nvSpPr>
        <p:spPr>
          <a:xfrm>
            <a:off x="2448881" y="4205676"/>
            <a:ext cx="1007902" cy="370840"/>
          </a:xfrm>
          <a:custGeom>
            <a:avLst/>
            <a:gdLst/>
            <a:ahLst/>
            <a:cxnLst/>
            <a:rect l="l" t="t" r="r" b="b"/>
            <a:pathLst>
              <a:path w="937894" h="370839">
                <a:moveTo>
                  <a:pt x="0" y="370839"/>
                </a:moveTo>
                <a:lnTo>
                  <a:pt x="937628" y="370839"/>
                </a:lnTo>
                <a:lnTo>
                  <a:pt x="937628" y="0"/>
                </a:lnTo>
                <a:lnTo>
                  <a:pt x="0" y="0"/>
                </a:lnTo>
                <a:lnTo>
                  <a:pt x="0" y="370839"/>
                </a:lnTo>
                <a:close/>
              </a:path>
            </a:pathLst>
          </a:custGeom>
          <a:solidFill>
            <a:srgbClr val="D0D7E8"/>
          </a:solidFill>
        </p:spPr>
        <p:txBody>
          <a:bodyPr wrap="square" lIns="0" tIns="0" rIns="0" bIns="0" rtlCol="0"/>
          <a:lstStyle/>
          <a:p>
            <a:endParaRPr sz="1700"/>
          </a:p>
        </p:txBody>
      </p:sp>
      <p:sp>
        <p:nvSpPr>
          <p:cNvPr id="32" name="object 32"/>
          <p:cNvSpPr/>
          <p:nvPr/>
        </p:nvSpPr>
        <p:spPr>
          <a:xfrm>
            <a:off x="3456511" y="4205676"/>
            <a:ext cx="841398" cy="370840"/>
          </a:xfrm>
          <a:custGeom>
            <a:avLst/>
            <a:gdLst/>
            <a:ahLst/>
            <a:cxnLst/>
            <a:rect l="l" t="t" r="r" b="b"/>
            <a:pathLst>
              <a:path w="782955" h="370839">
                <a:moveTo>
                  <a:pt x="0" y="370839"/>
                </a:moveTo>
                <a:lnTo>
                  <a:pt x="782815" y="370839"/>
                </a:lnTo>
                <a:lnTo>
                  <a:pt x="782815" y="0"/>
                </a:lnTo>
                <a:lnTo>
                  <a:pt x="0" y="0"/>
                </a:lnTo>
                <a:lnTo>
                  <a:pt x="0" y="370839"/>
                </a:lnTo>
                <a:close/>
              </a:path>
            </a:pathLst>
          </a:custGeom>
          <a:solidFill>
            <a:srgbClr val="D0D7E8"/>
          </a:solidFill>
        </p:spPr>
        <p:txBody>
          <a:bodyPr wrap="square" lIns="0" tIns="0" rIns="0" bIns="0" rtlCol="0"/>
          <a:lstStyle/>
          <a:p>
            <a:endParaRPr sz="1700"/>
          </a:p>
        </p:txBody>
      </p:sp>
      <p:sp>
        <p:nvSpPr>
          <p:cNvPr id="33" name="object 33"/>
          <p:cNvSpPr/>
          <p:nvPr/>
        </p:nvSpPr>
        <p:spPr>
          <a:xfrm>
            <a:off x="4297771" y="4205676"/>
            <a:ext cx="1802898" cy="370840"/>
          </a:xfrm>
          <a:custGeom>
            <a:avLst/>
            <a:gdLst/>
            <a:ahLst/>
            <a:cxnLst/>
            <a:rect l="l" t="t" r="r" b="b"/>
            <a:pathLst>
              <a:path w="1677670" h="370839">
                <a:moveTo>
                  <a:pt x="0" y="370839"/>
                </a:moveTo>
                <a:lnTo>
                  <a:pt x="1677416" y="370839"/>
                </a:lnTo>
                <a:lnTo>
                  <a:pt x="1677416" y="0"/>
                </a:lnTo>
                <a:lnTo>
                  <a:pt x="0" y="0"/>
                </a:lnTo>
                <a:lnTo>
                  <a:pt x="0" y="370839"/>
                </a:lnTo>
                <a:close/>
              </a:path>
            </a:pathLst>
          </a:custGeom>
          <a:solidFill>
            <a:srgbClr val="D0D7E8"/>
          </a:solidFill>
        </p:spPr>
        <p:txBody>
          <a:bodyPr wrap="square" lIns="0" tIns="0" rIns="0" bIns="0" rtlCol="0"/>
          <a:lstStyle/>
          <a:p>
            <a:endParaRPr sz="1700"/>
          </a:p>
        </p:txBody>
      </p:sp>
      <p:sp>
        <p:nvSpPr>
          <p:cNvPr id="34" name="object 34"/>
          <p:cNvSpPr/>
          <p:nvPr/>
        </p:nvSpPr>
        <p:spPr>
          <a:xfrm>
            <a:off x="6100397" y="4205676"/>
            <a:ext cx="961500" cy="370840"/>
          </a:xfrm>
          <a:custGeom>
            <a:avLst/>
            <a:gdLst/>
            <a:ahLst/>
            <a:cxnLst/>
            <a:rect l="l" t="t" r="r" b="b"/>
            <a:pathLst>
              <a:path w="894714" h="370839">
                <a:moveTo>
                  <a:pt x="0" y="370839"/>
                </a:moveTo>
                <a:lnTo>
                  <a:pt x="894651" y="370839"/>
                </a:lnTo>
                <a:lnTo>
                  <a:pt x="894651" y="0"/>
                </a:lnTo>
                <a:lnTo>
                  <a:pt x="0" y="0"/>
                </a:lnTo>
                <a:lnTo>
                  <a:pt x="0" y="370839"/>
                </a:lnTo>
                <a:close/>
              </a:path>
            </a:pathLst>
          </a:custGeom>
          <a:solidFill>
            <a:srgbClr val="D0D7E8"/>
          </a:solidFill>
        </p:spPr>
        <p:txBody>
          <a:bodyPr wrap="square" lIns="0" tIns="0" rIns="0" bIns="0" rtlCol="0"/>
          <a:lstStyle/>
          <a:p>
            <a:endParaRPr sz="1700"/>
          </a:p>
        </p:txBody>
      </p:sp>
      <p:sp>
        <p:nvSpPr>
          <p:cNvPr id="35" name="object 35"/>
          <p:cNvSpPr/>
          <p:nvPr/>
        </p:nvSpPr>
        <p:spPr>
          <a:xfrm>
            <a:off x="7061896" y="4205676"/>
            <a:ext cx="810690" cy="370840"/>
          </a:xfrm>
          <a:custGeom>
            <a:avLst/>
            <a:gdLst/>
            <a:ahLst/>
            <a:cxnLst/>
            <a:rect l="l" t="t" r="r" b="b"/>
            <a:pathLst>
              <a:path w="754379" h="370839">
                <a:moveTo>
                  <a:pt x="0" y="370839"/>
                </a:moveTo>
                <a:lnTo>
                  <a:pt x="753821" y="370839"/>
                </a:lnTo>
                <a:lnTo>
                  <a:pt x="753821" y="0"/>
                </a:lnTo>
                <a:lnTo>
                  <a:pt x="0" y="0"/>
                </a:lnTo>
                <a:lnTo>
                  <a:pt x="0" y="370839"/>
                </a:lnTo>
                <a:close/>
              </a:path>
            </a:pathLst>
          </a:custGeom>
          <a:solidFill>
            <a:srgbClr val="D0D7E8"/>
          </a:solidFill>
        </p:spPr>
        <p:txBody>
          <a:bodyPr wrap="square" lIns="0" tIns="0" rIns="0" bIns="0" rtlCol="0"/>
          <a:lstStyle/>
          <a:p>
            <a:endParaRPr sz="1700"/>
          </a:p>
        </p:txBody>
      </p:sp>
      <p:sp>
        <p:nvSpPr>
          <p:cNvPr id="36" name="object 36"/>
          <p:cNvSpPr/>
          <p:nvPr/>
        </p:nvSpPr>
        <p:spPr>
          <a:xfrm>
            <a:off x="7871903" y="420567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37" name="object 37"/>
          <p:cNvSpPr/>
          <p:nvPr/>
        </p:nvSpPr>
        <p:spPr>
          <a:xfrm>
            <a:off x="9097491" y="420567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38" name="object 38"/>
          <p:cNvSpPr/>
          <p:nvPr/>
        </p:nvSpPr>
        <p:spPr>
          <a:xfrm>
            <a:off x="10322944" y="420567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39" name="object 39"/>
          <p:cNvSpPr/>
          <p:nvPr/>
        </p:nvSpPr>
        <p:spPr>
          <a:xfrm>
            <a:off x="903112" y="4576515"/>
            <a:ext cx="1546316" cy="370840"/>
          </a:xfrm>
          <a:custGeom>
            <a:avLst/>
            <a:gdLst/>
            <a:ahLst/>
            <a:cxnLst/>
            <a:rect l="l" t="t" r="r" b="b"/>
            <a:pathLst>
              <a:path w="1438910" h="370839">
                <a:moveTo>
                  <a:pt x="0" y="370839"/>
                </a:moveTo>
                <a:lnTo>
                  <a:pt x="1438402" y="370839"/>
                </a:lnTo>
                <a:lnTo>
                  <a:pt x="1438402" y="0"/>
                </a:lnTo>
                <a:lnTo>
                  <a:pt x="0" y="0"/>
                </a:lnTo>
                <a:lnTo>
                  <a:pt x="0" y="370839"/>
                </a:lnTo>
                <a:close/>
              </a:path>
            </a:pathLst>
          </a:custGeom>
          <a:solidFill>
            <a:srgbClr val="E9ECF4"/>
          </a:solidFill>
        </p:spPr>
        <p:txBody>
          <a:bodyPr wrap="square" lIns="0" tIns="0" rIns="0" bIns="0" rtlCol="0"/>
          <a:lstStyle/>
          <a:p>
            <a:endParaRPr sz="1700"/>
          </a:p>
        </p:txBody>
      </p:sp>
      <p:sp>
        <p:nvSpPr>
          <p:cNvPr id="40" name="object 40"/>
          <p:cNvSpPr/>
          <p:nvPr/>
        </p:nvSpPr>
        <p:spPr>
          <a:xfrm>
            <a:off x="2448881" y="4576515"/>
            <a:ext cx="1007902" cy="370840"/>
          </a:xfrm>
          <a:custGeom>
            <a:avLst/>
            <a:gdLst/>
            <a:ahLst/>
            <a:cxnLst/>
            <a:rect l="l" t="t" r="r" b="b"/>
            <a:pathLst>
              <a:path w="937894" h="370839">
                <a:moveTo>
                  <a:pt x="0" y="370839"/>
                </a:moveTo>
                <a:lnTo>
                  <a:pt x="937628" y="370839"/>
                </a:lnTo>
                <a:lnTo>
                  <a:pt x="937628" y="0"/>
                </a:lnTo>
                <a:lnTo>
                  <a:pt x="0" y="0"/>
                </a:lnTo>
                <a:lnTo>
                  <a:pt x="0" y="370839"/>
                </a:lnTo>
                <a:close/>
              </a:path>
            </a:pathLst>
          </a:custGeom>
          <a:solidFill>
            <a:srgbClr val="E9ECF4"/>
          </a:solidFill>
        </p:spPr>
        <p:txBody>
          <a:bodyPr wrap="square" lIns="0" tIns="0" rIns="0" bIns="0" rtlCol="0"/>
          <a:lstStyle/>
          <a:p>
            <a:endParaRPr sz="1700"/>
          </a:p>
        </p:txBody>
      </p:sp>
      <p:sp>
        <p:nvSpPr>
          <p:cNvPr id="41" name="object 41"/>
          <p:cNvSpPr/>
          <p:nvPr/>
        </p:nvSpPr>
        <p:spPr>
          <a:xfrm>
            <a:off x="3456511" y="4576515"/>
            <a:ext cx="841398" cy="370840"/>
          </a:xfrm>
          <a:custGeom>
            <a:avLst/>
            <a:gdLst/>
            <a:ahLst/>
            <a:cxnLst/>
            <a:rect l="l" t="t" r="r" b="b"/>
            <a:pathLst>
              <a:path w="782955" h="370839">
                <a:moveTo>
                  <a:pt x="0" y="370839"/>
                </a:moveTo>
                <a:lnTo>
                  <a:pt x="782815" y="370839"/>
                </a:lnTo>
                <a:lnTo>
                  <a:pt x="782815" y="0"/>
                </a:lnTo>
                <a:lnTo>
                  <a:pt x="0" y="0"/>
                </a:lnTo>
                <a:lnTo>
                  <a:pt x="0" y="370839"/>
                </a:lnTo>
                <a:close/>
              </a:path>
            </a:pathLst>
          </a:custGeom>
          <a:solidFill>
            <a:srgbClr val="E9ECF4"/>
          </a:solidFill>
        </p:spPr>
        <p:txBody>
          <a:bodyPr wrap="square" lIns="0" tIns="0" rIns="0" bIns="0" rtlCol="0"/>
          <a:lstStyle/>
          <a:p>
            <a:endParaRPr sz="1700"/>
          </a:p>
        </p:txBody>
      </p:sp>
      <p:sp>
        <p:nvSpPr>
          <p:cNvPr id="42" name="object 42"/>
          <p:cNvSpPr/>
          <p:nvPr/>
        </p:nvSpPr>
        <p:spPr>
          <a:xfrm>
            <a:off x="4297771" y="4576515"/>
            <a:ext cx="1802898" cy="370840"/>
          </a:xfrm>
          <a:custGeom>
            <a:avLst/>
            <a:gdLst/>
            <a:ahLst/>
            <a:cxnLst/>
            <a:rect l="l" t="t" r="r" b="b"/>
            <a:pathLst>
              <a:path w="1677670" h="370839">
                <a:moveTo>
                  <a:pt x="0" y="370839"/>
                </a:moveTo>
                <a:lnTo>
                  <a:pt x="1677416" y="370839"/>
                </a:lnTo>
                <a:lnTo>
                  <a:pt x="1677416" y="0"/>
                </a:lnTo>
                <a:lnTo>
                  <a:pt x="0" y="0"/>
                </a:lnTo>
                <a:lnTo>
                  <a:pt x="0" y="370839"/>
                </a:lnTo>
                <a:close/>
              </a:path>
            </a:pathLst>
          </a:custGeom>
          <a:solidFill>
            <a:srgbClr val="E9ECF4"/>
          </a:solidFill>
        </p:spPr>
        <p:txBody>
          <a:bodyPr wrap="square" lIns="0" tIns="0" rIns="0" bIns="0" rtlCol="0"/>
          <a:lstStyle/>
          <a:p>
            <a:endParaRPr sz="1700"/>
          </a:p>
        </p:txBody>
      </p:sp>
      <p:sp>
        <p:nvSpPr>
          <p:cNvPr id="43" name="object 43"/>
          <p:cNvSpPr/>
          <p:nvPr/>
        </p:nvSpPr>
        <p:spPr>
          <a:xfrm>
            <a:off x="6100397" y="4576515"/>
            <a:ext cx="961500" cy="370840"/>
          </a:xfrm>
          <a:custGeom>
            <a:avLst/>
            <a:gdLst/>
            <a:ahLst/>
            <a:cxnLst/>
            <a:rect l="l" t="t" r="r" b="b"/>
            <a:pathLst>
              <a:path w="894714" h="370839">
                <a:moveTo>
                  <a:pt x="0" y="370839"/>
                </a:moveTo>
                <a:lnTo>
                  <a:pt x="894651" y="370839"/>
                </a:lnTo>
                <a:lnTo>
                  <a:pt x="894651" y="0"/>
                </a:lnTo>
                <a:lnTo>
                  <a:pt x="0" y="0"/>
                </a:lnTo>
                <a:lnTo>
                  <a:pt x="0" y="370839"/>
                </a:lnTo>
                <a:close/>
              </a:path>
            </a:pathLst>
          </a:custGeom>
          <a:solidFill>
            <a:srgbClr val="E9ECF4"/>
          </a:solidFill>
        </p:spPr>
        <p:txBody>
          <a:bodyPr wrap="square" lIns="0" tIns="0" rIns="0" bIns="0" rtlCol="0"/>
          <a:lstStyle/>
          <a:p>
            <a:endParaRPr sz="1700"/>
          </a:p>
        </p:txBody>
      </p:sp>
      <p:sp>
        <p:nvSpPr>
          <p:cNvPr id="44" name="object 44"/>
          <p:cNvSpPr/>
          <p:nvPr/>
        </p:nvSpPr>
        <p:spPr>
          <a:xfrm>
            <a:off x="7061896" y="4576515"/>
            <a:ext cx="810690" cy="370840"/>
          </a:xfrm>
          <a:custGeom>
            <a:avLst/>
            <a:gdLst/>
            <a:ahLst/>
            <a:cxnLst/>
            <a:rect l="l" t="t" r="r" b="b"/>
            <a:pathLst>
              <a:path w="754379" h="370839">
                <a:moveTo>
                  <a:pt x="0" y="370839"/>
                </a:moveTo>
                <a:lnTo>
                  <a:pt x="753821" y="370839"/>
                </a:lnTo>
                <a:lnTo>
                  <a:pt x="753821" y="0"/>
                </a:lnTo>
                <a:lnTo>
                  <a:pt x="0" y="0"/>
                </a:lnTo>
                <a:lnTo>
                  <a:pt x="0" y="370839"/>
                </a:lnTo>
                <a:close/>
              </a:path>
            </a:pathLst>
          </a:custGeom>
          <a:solidFill>
            <a:srgbClr val="E9ECF4"/>
          </a:solidFill>
        </p:spPr>
        <p:txBody>
          <a:bodyPr wrap="square" lIns="0" tIns="0" rIns="0" bIns="0" rtlCol="0"/>
          <a:lstStyle/>
          <a:p>
            <a:endParaRPr sz="1700"/>
          </a:p>
        </p:txBody>
      </p:sp>
      <p:sp>
        <p:nvSpPr>
          <p:cNvPr id="45" name="object 45"/>
          <p:cNvSpPr/>
          <p:nvPr/>
        </p:nvSpPr>
        <p:spPr>
          <a:xfrm>
            <a:off x="7871903" y="457651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E9ECF4"/>
          </a:solidFill>
        </p:spPr>
        <p:txBody>
          <a:bodyPr wrap="square" lIns="0" tIns="0" rIns="0" bIns="0" rtlCol="0"/>
          <a:lstStyle/>
          <a:p>
            <a:endParaRPr sz="1700"/>
          </a:p>
        </p:txBody>
      </p:sp>
      <p:sp>
        <p:nvSpPr>
          <p:cNvPr id="46" name="object 46"/>
          <p:cNvSpPr/>
          <p:nvPr/>
        </p:nvSpPr>
        <p:spPr>
          <a:xfrm>
            <a:off x="9097491" y="457651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E9ECF4"/>
          </a:solidFill>
        </p:spPr>
        <p:txBody>
          <a:bodyPr wrap="square" lIns="0" tIns="0" rIns="0" bIns="0" rtlCol="0"/>
          <a:lstStyle/>
          <a:p>
            <a:endParaRPr sz="1700"/>
          </a:p>
        </p:txBody>
      </p:sp>
      <p:sp>
        <p:nvSpPr>
          <p:cNvPr id="47" name="object 47"/>
          <p:cNvSpPr/>
          <p:nvPr/>
        </p:nvSpPr>
        <p:spPr>
          <a:xfrm>
            <a:off x="10322944" y="4576515"/>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E9ECF4"/>
          </a:solidFill>
        </p:spPr>
        <p:txBody>
          <a:bodyPr wrap="square" lIns="0" tIns="0" rIns="0" bIns="0" rtlCol="0"/>
          <a:lstStyle/>
          <a:p>
            <a:endParaRPr sz="1700"/>
          </a:p>
        </p:txBody>
      </p:sp>
      <p:sp>
        <p:nvSpPr>
          <p:cNvPr id="48" name="object 48"/>
          <p:cNvSpPr/>
          <p:nvPr/>
        </p:nvSpPr>
        <p:spPr>
          <a:xfrm>
            <a:off x="903112" y="4947356"/>
            <a:ext cx="1546316" cy="370840"/>
          </a:xfrm>
          <a:custGeom>
            <a:avLst/>
            <a:gdLst/>
            <a:ahLst/>
            <a:cxnLst/>
            <a:rect l="l" t="t" r="r" b="b"/>
            <a:pathLst>
              <a:path w="1438910" h="370839">
                <a:moveTo>
                  <a:pt x="0" y="370839"/>
                </a:moveTo>
                <a:lnTo>
                  <a:pt x="1438402" y="370839"/>
                </a:lnTo>
                <a:lnTo>
                  <a:pt x="1438402" y="0"/>
                </a:lnTo>
                <a:lnTo>
                  <a:pt x="0" y="0"/>
                </a:lnTo>
                <a:lnTo>
                  <a:pt x="0" y="370839"/>
                </a:lnTo>
                <a:close/>
              </a:path>
            </a:pathLst>
          </a:custGeom>
          <a:solidFill>
            <a:srgbClr val="D0D7E8"/>
          </a:solidFill>
        </p:spPr>
        <p:txBody>
          <a:bodyPr wrap="square" lIns="0" tIns="0" rIns="0" bIns="0" rtlCol="0"/>
          <a:lstStyle/>
          <a:p>
            <a:endParaRPr sz="1700"/>
          </a:p>
        </p:txBody>
      </p:sp>
      <p:sp>
        <p:nvSpPr>
          <p:cNvPr id="49" name="object 49"/>
          <p:cNvSpPr/>
          <p:nvPr/>
        </p:nvSpPr>
        <p:spPr>
          <a:xfrm>
            <a:off x="2448881" y="4947356"/>
            <a:ext cx="1007902" cy="370840"/>
          </a:xfrm>
          <a:custGeom>
            <a:avLst/>
            <a:gdLst/>
            <a:ahLst/>
            <a:cxnLst/>
            <a:rect l="l" t="t" r="r" b="b"/>
            <a:pathLst>
              <a:path w="937894" h="370839">
                <a:moveTo>
                  <a:pt x="0" y="370839"/>
                </a:moveTo>
                <a:lnTo>
                  <a:pt x="937628" y="370839"/>
                </a:lnTo>
                <a:lnTo>
                  <a:pt x="937628" y="0"/>
                </a:lnTo>
                <a:lnTo>
                  <a:pt x="0" y="0"/>
                </a:lnTo>
                <a:lnTo>
                  <a:pt x="0" y="370839"/>
                </a:lnTo>
                <a:close/>
              </a:path>
            </a:pathLst>
          </a:custGeom>
          <a:solidFill>
            <a:srgbClr val="D0D7E8"/>
          </a:solidFill>
        </p:spPr>
        <p:txBody>
          <a:bodyPr wrap="square" lIns="0" tIns="0" rIns="0" bIns="0" rtlCol="0"/>
          <a:lstStyle/>
          <a:p>
            <a:endParaRPr sz="1700"/>
          </a:p>
        </p:txBody>
      </p:sp>
      <p:sp>
        <p:nvSpPr>
          <p:cNvPr id="50" name="object 50"/>
          <p:cNvSpPr/>
          <p:nvPr/>
        </p:nvSpPr>
        <p:spPr>
          <a:xfrm>
            <a:off x="3456511" y="4947356"/>
            <a:ext cx="841398" cy="370840"/>
          </a:xfrm>
          <a:custGeom>
            <a:avLst/>
            <a:gdLst/>
            <a:ahLst/>
            <a:cxnLst/>
            <a:rect l="l" t="t" r="r" b="b"/>
            <a:pathLst>
              <a:path w="782955" h="370839">
                <a:moveTo>
                  <a:pt x="0" y="370839"/>
                </a:moveTo>
                <a:lnTo>
                  <a:pt x="782815" y="370839"/>
                </a:lnTo>
                <a:lnTo>
                  <a:pt x="782815" y="0"/>
                </a:lnTo>
                <a:lnTo>
                  <a:pt x="0" y="0"/>
                </a:lnTo>
                <a:lnTo>
                  <a:pt x="0" y="370839"/>
                </a:lnTo>
                <a:close/>
              </a:path>
            </a:pathLst>
          </a:custGeom>
          <a:solidFill>
            <a:srgbClr val="D0D7E8"/>
          </a:solidFill>
        </p:spPr>
        <p:txBody>
          <a:bodyPr wrap="square" lIns="0" tIns="0" rIns="0" bIns="0" rtlCol="0"/>
          <a:lstStyle/>
          <a:p>
            <a:endParaRPr sz="1700"/>
          </a:p>
        </p:txBody>
      </p:sp>
      <p:sp>
        <p:nvSpPr>
          <p:cNvPr id="51" name="object 51"/>
          <p:cNvSpPr/>
          <p:nvPr/>
        </p:nvSpPr>
        <p:spPr>
          <a:xfrm>
            <a:off x="4267474" y="4947356"/>
            <a:ext cx="1802898" cy="370840"/>
          </a:xfrm>
          <a:custGeom>
            <a:avLst/>
            <a:gdLst/>
            <a:ahLst/>
            <a:cxnLst/>
            <a:rect l="l" t="t" r="r" b="b"/>
            <a:pathLst>
              <a:path w="1677670" h="370839">
                <a:moveTo>
                  <a:pt x="0" y="370839"/>
                </a:moveTo>
                <a:lnTo>
                  <a:pt x="1677416" y="370839"/>
                </a:lnTo>
                <a:lnTo>
                  <a:pt x="1677416" y="0"/>
                </a:lnTo>
                <a:lnTo>
                  <a:pt x="0" y="0"/>
                </a:lnTo>
                <a:lnTo>
                  <a:pt x="0" y="370839"/>
                </a:lnTo>
                <a:close/>
              </a:path>
            </a:pathLst>
          </a:custGeom>
          <a:solidFill>
            <a:srgbClr val="D0D7E8"/>
          </a:solidFill>
        </p:spPr>
        <p:txBody>
          <a:bodyPr wrap="square" lIns="0" tIns="0" rIns="0" bIns="0" rtlCol="0"/>
          <a:lstStyle/>
          <a:p>
            <a:endParaRPr sz="1700"/>
          </a:p>
        </p:txBody>
      </p:sp>
      <p:sp>
        <p:nvSpPr>
          <p:cNvPr id="52" name="object 52"/>
          <p:cNvSpPr/>
          <p:nvPr/>
        </p:nvSpPr>
        <p:spPr>
          <a:xfrm>
            <a:off x="6100397" y="4947356"/>
            <a:ext cx="961500" cy="370840"/>
          </a:xfrm>
          <a:custGeom>
            <a:avLst/>
            <a:gdLst/>
            <a:ahLst/>
            <a:cxnLst/>
            <a:rect l="l" t="t" r="r" b="b"/>
            <a:pathLst>
              <a:path w="894714" h="370839">
                <a:moveTo>
                  <a:pt x="0" y="370839"/>
                </a:moveTo>
                <a:lnTo>
                  <a:pt x="894651" y="370839"/>
                </a:lnTo>
                <a:lnTo>
                  <a:pt x="894651" y="0"/>
                </a:lnTo>
                <a:lnTo>
                  <a:pt x="0" y="0"/>
                </a:lnTo>
                <a:lnTo>
                  <a:pt x="0" y="370839"/>
                </a:lnTo>
                <a:close/>
              </a:path>
            </a:pathLst>
          </a:custGeom>
          <a:solidFill>
            <a:srgbClr val="D0D7E8"/>
          </a:solidFill>
        </p:spPr>
        <p:txBody>
          <a:bodyPr wrap="square" lIns="0" tIns="0" rIns="0" bIns="0" rtlCol="0"/>
          <a:lstStyle/>
          <a:p>
            <a:endParaRPr sz="1700"/>
          </a:p>
        </p:txBody>
      </p:sp>
      <p:sp>
        <p:nvSpPr>
          <p:cNvPr id="53" name="object 53"/>
          <p:cNvSpPr/>
          <p:nvPr/>
        </p:nvSpPr>
        <p:spPr>
          <a:xfrm>
            <a:off x="7061896" y="4947356"/>
            <a:ext cx="810690" cy="370840"/>
          </a:xfrm>
          <a:custGeom>
            <a:avLst/>
            <a:gdLst/>
            <a:ahLst/>
            <a:cxnLst/>
            <a:rect l="l" t="t" r="r" b="b"/>
            <a:pathLst>
              <a:path w="754379" h="370839">
                <a:moveTo>
                  <a:pt x="0" y="370839"/>
                </a:moveTo>
                <a:lnTo>
                  <a:pt x="753821" y="370839"/>
                </a:lnTo>
                <a:lnTo>
                  <a:pt x="753821" y="0"/>
                </a:lnTo>
                <a:lnTo>
                  <a:pt x="0" y="0"/>
                </a:lnTo>
                <a:lnTo>
                  <a:pt x="0" y="370839"/>
                </a:lnTo>
                <a:close/>
              </a:path>
            </a:pathLst>
          </a:custGeom>
          <a:solidFill>
            <a:srgbClr val="D0D7E8"/>
          </a:solidFill>
        </p:spPr>
        <p:txBody>
          <a:bodyPr wrap="square" lIns="0" tIns="0" rIns="0" bIns="0" rtlCol="0"/>
          <a:lstStyle/>
          <a:p>
            <a:endParaRPr sz="1700"/>
          </a:p>
        </p:txBody>
      </p:sp>
      <p:sp>
        <p:nvSpPr>
          <p:cNvPr id="54" name="object 54"/>
          <p:cNvSpPr/>
          <p:nvPr/>
        </p:nvSpPr>
        <p:spPr>
          <a:xfrm>
            <a:off x="7871903" y="494735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55" name="object 55"/>
          <p:cNvSpPr/>
          <p:nvPr/>
        </p:nvSpPr>
        <p:spPr>
          <a:xfrm>
            <a:off x="9097491" y="494735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56" name="object 56"/>
          <p:cNvSpPr/>
          <p:nvPr/>
        </p:nvSpPr>
        <p:spPr>
          <a:xfrm>
            <a:off x="10322944" y="4947356"/>
            <a:ext cx="1225588" cy="370840"/>
          </a:xfrm>
          <a:custGeom>
            <a:avLst/>
            <a:gdLst/>
            <a:ahLst/>
            <a:cxnLst/>
            <a:rect l="l" t="t" r="r" b="b"/>
            <a:pathLst>
              <a:path w="1140459" h="370839">
                <a:moveTo>
                  <a:pt x="0" y="370839"/>
                </a:moveTo>
                <a:lnTo>
                  <a:pt x="1140396" y="370839"/>
                </a:lnTo>
                <a:lnTo>
                  <a:pt x="1140396" y="0"/>
                </a:lnTo>
                <a:lnTo>
                  <a:pt x="0" y="0"/>
                </a:lnTo>
                <a:lnTo>
                  <a:pt x="0" y="370839"/>
                </a:lnTo>
                <a:close/>
              </a:path>
            </a:pathLst>
          </a:custGeom>
          <a:solidFill>
            <a:srgbClr val="D0D7E8"/>
          </a:solidFill>
        </p:spPr>
        <p:txBody>
          <a:bodyPr wrap="square" lIns="0" tIns="0" rIns="0" bIns="0" rtlCol="0"/>
          <a:lstStyle/>
          <a:p>
            <a:endParaRPr sz="1700"/>
          </a:p>
        </p:txBody>
      </p:sp>
      <p:sp>
        <p:nvSpPr>
          <p:cNvPr id="57" name="object 57"/>
          <p:cNvSpPr/>
          <p:nvPr/>
        </p:nvSpPr>
        <p:spPr>
          <a:xfrm>
            <a:off x="2448881"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58" name="object 58"/>
          <p:cNvSpPr/>
          <p:nvPr/>
        </p:nvSpPr>
        <p:spPr>
          <a:xfrm>
            <a:off x="3456510" y="2153357"/>
            <a:ext cx="0" cy="47625"/>
          </a:xfrm>
          <a:custGeom>
            <a:avLst/>
            <a:gdLst/>
            <a:ahLst/>
            <a:cxnLst/>
            <a:rect l="l" t="t" r="r" b="b"/>
            <a:pathLst>
              <a:path h="47625">
                <a:moveTo>
                  <a:pt x="0" y="0"/>
                </a:moveTo>
                <a:lnTo>
                  <a:pt x="0" y="47243"/>
                </a:lnTo>
              </a:path>
            </a:pathLst>
          </a:custGeom>
          <a:ln w="12700">
            <a:solidFill>
              <a:srgbClr val="FFFFFF"/>
            </a:solidFill>
          </a:ln>
        </p:spPr>
        <p:txBody>
          <a:bodyPr wrap="square" lIns="0" tIns="0" rIns="0" bIns="0" rtlCol="0"/>
          <a:lstStyle/>
          <a:p>
            <a:endParaRPr sz="1700"/>
          </a:p>
        </p:txBody>
      </p:sp>
      <p:sp>
        <p:nvSpPr>
          <p:cNvPr id="59" name="object 59"/>
          <p:cNvSpPr/>
          <p:nvPr/>
        </p:nvSpPr>
        <p:spPr>
          <a:xfrm>
            <a:off x="3456510" y="2494732"/>
            <a:ext cx="0" cy="2824480"/>
          </a:xfrm>
          <a:custGeom>
            <a:avLst/>
            <a:gdLst/>
            <a:ahLst/>
            <a:cxnLst/>
            <a:rect l="l" t="t" r="r" b="b"/>
            <a:pathLst>
              <a:path h="2824479">
                <a:moveTo>
                  <a:pt x="0" y="0"/>
                </a:moveTo>
                <a:lnTo>
                  <a:pt x="0" y="2823972"/>
                </a:lnTo>
              </a:path>
            </a:pathLst>
          </a:custGeom>
          <a:ln w="12700">
            <a:solidFill>
              <a:srgbClr val="FFFFFF"/>
            </a:solidFill>
          </a:ln>
        </p:spPr>
        <p:txBody>
          <a:bodyPr wrap="square" lIns="0" tIns="0" rIns="0" bIns="0" rtlCol="0"/>
          <a:lstStyle/>
          <a:p>
            <a:endParaRPr sz="1700"/>
          </a:p>
        </p:txBody>
      </p:sp>
      <p:sp>
        <p:nvSpPr>
          <p:cNvPr id="60" name="object 60"/>
          <p:cNvSpPr/>
          <p:nvPr/>
        </p:nvSpPr>
        <p:spPr>
          <a:xfrm>
            <a:off x="4297771"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1" name="object 61"/>
          <p:cNvSpPr/>
          <p:nvPr/>
        </p:nvSpPr>
        <p:spPr>
          <a:xfrm>
            <a:off x="6100396"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2" name="object 62"/>
          <p:cNvSpPr/>
          <p:nvPr/>
        </p:nvSpPr>
        <p:spPr>
          <a:xfrm>
            <a:off x="7061896"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3" name="object 63"/>
          <p:cNvSpPr/>
          <p:nvPr/>
        </p:nvSpPr>
        <p:spPr>
          <a:xfrm>
            <a:off x="7871903"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4" name="object 64"/>
          <p:cNvSpPr/>
          <p:nvPr/>
        </p:nvSpPr>
        <p:spPr>
          <a:xfrm>
            <a:off x="9097491"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5" name="object 65"/>
          <p:cNvSpPr/>
          <p:nvPr/>
        </p:nvSpPr>
        <p:spPr>
          <a:xfrm>
            <a:off x="10322944"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66" name="object 66"/>
          <p:cNvSpPr/>
          <p:nvPr/>
        </p:nvSpPr>
        <p:spPr>
          <a:xfrm>
            <a:off x="903111" y="3463995"/>
            <a:ext cx="10645421" cy="0"/>
          </a:xfrm>
          <a:custGeom>
            <a:avLst/>
            <a:gdLst/>
            <a:ahLst/>
            <a:cxnLst/>
            <a:rect l="l" t="t" r="r" b="b"/>
            <a:pathLst>
              <a:path w="9906000">
                <a:moveTo>
                  <a:pt x="0" y="0"/>
                </a:moveTo>
                <a:lnTo>
                  <a:pt x="9905999" y="0"/>
                </a:lnTo>
              </a:path>
            </a:pathLst>
          </a:custGeom>
          <a:ln w="38100">
            <a:solidFill>
              <a:srgbClr val="FFFFFF"/>
            </a:solidFill>
          </a:ln>
        </p:spPr>
        <p:txBody>
          <a:bodyPr wrap="square" lIns="0" tIns="0" rIns="0" bIns="0" rtlCol="0"/>
          <a:lstStyle/>
          <a:p>
            <a:endParaRPr sz="1700"/>
          </a:p>
        </p:txBody>
      </p:sp>
      <p:sp>
        <p:nvSpPr>
          <p:cNvPr id="67" name="object 67"/>
          <p:cNvSpPr/>
          <p:nvPr/>
        </p:nvSpPr>
        <p:spPr>
          <a:xfrm>
            <a:off x="903111" y="3834835"/>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68" name="object 68"/>
          <p:cNvSpPr/>
          <p:nvPr/>
        </p:nvSpPr>
        <p:spPr>
          <a:xfrm>
            <a:off x="903111" y="4205676"/>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69" name="object 69"/>
          <p:cNvSpPr/>
          <p:nvPr/>
        </p:nvSpPr>
        <p:spPr>
          <a:xfrm>
            <a:off x="903111" y="4576515"/>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70" name="object 70"/>
          <p:cNvSpPr/>
          <p:nvPr/>
        </p:nvSpPr>
        <p:spPr>
          <a:xfrm>
            <a:off x="903111" y="4947356"/>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71" name="object 71"/>
          <p:cNvSpPr/>
          <p:nvPr/>
        </p:nvSpPr>
        <p:spPr>
          <a:xfrm>
            <a:off x="903112"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72" name="object 72"/>
          <p:cNvSpPr/>
          <p:nvPr/>
        </p:nvSpPr>
        <p:spPr>
          <a:xfrm>
            <a:off x="11548532" y="2153357"/>
            <a:ext cx="0" cy="3165475"/>
          </a:xfrm>
          <a:custGeom>
            <a:avLst/>
            <a:gdLst/>
            <a:ahLst/>
            <a:cxnLst/>
            <a:rect l="l" t="t" r="r" b="b"/>
            <a:pathLst>
              <a:path h="3165475">
                <a:moveTo>
                  <a:pt x="0" y="0"/>
                </a:moveTo>
                <a:lnTo>
                  <a:pt x="0" y="3165348"/>
                </a:lnTo>
              </a:path>
            </a:pathLst>
          </a:custGeom>
          <a:ln w="12700">
            <a:solidFill>
              <a:srgbClr val="FFFFFF"/>
            </a:solidFill>
          </a:ln>
        </p:spPr>
        <p:txBody>
          <a:bodyPr wrap="square" lIns="0" tIns="0" rIns="0" bIns="0" rtlCol="0"/>
          <a:lstStyle/>
          <a:p>
            <a:endParaRPr sz="1700"/>
          </a:p>
        </p:txBody>
      </p:sp>
      <p:sp>
        <p:nvSpPr>
          <p:cNvPr id="73" name="object 73"/>
          <p:cNvSpPr/>
          <p:nvPr/>
        </p:nvSpPr>
        <p:spPr>
          <a:xfrm>
            <a:off x="903111" y="2153356"/>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74" name="object 74"/>
          <p:cNvSpPr/>
          <p:nvPr/>
        </p:nvSpPr>
        <p:spPr>
          <a:xfrm>
            <a:off x="903111" y="5318196"/>
            <a:ext cx="10645421" cy="0"/>
          </a:xfrm>
          <a:custGeom>
            <a:avLst/>
            <a:gdLst/>
            <a:ahLst/>
            <a:cxnLst/>
            <a:rect l="l" t="t" r="r" b="b"/>
            <a:pathLst>
              <a:path w="9906000">
                <a:moveTo>
                  <a:pt x="0" y="0"/>
                </a:moveTo>
                <a:lnTo>
                  <a:pt x="9905999" y="0"/>
                </a:lnTo>
              </a:path>
            </a:pathLst>
          </a:custGeom>
          <a:ln w="12700">
            <a:solidFill>
              <a:srgbClr val="FFFFFF"/>
            </a:solidFill>
          </a:ln>
        </p:spPr>
        <p:txBody>
          <a:bodyPr wrap="square" lIns="0" tIns="0" rIns="0" bIns="0" rtlCol="0"/>
          <a:lstStyle/>
          <a:p>
            <a:endParaRPr sz="1700"/>
          </a:p>
        </p:txBody>
      </p:sp>
      <p:sp>
        <p:nvSpPr>
          <p:cNvPr id="75" name="object 75"/>
          <p:cNvSpPr txBox="1"/>
          <p:nvPr/>
        </p:nvSpPr>
        <p:spPr>
          <a:xfrm>
            <a:off x="915807" y="2241749"/>
            <a:ext cx="837303" cy="261610"/>
          </a:xfrm>
          <a:prstGeom prst="rect">
            <a:avLst/>
          </a:prstGeom>
        </p:spPr>
        <p:txBody>
          <a:bodyPr vert="horz" wrap="square" lIns="0" tIns="0" rIns="0" bIns="0" rtlCol="0">
            <a:spAutoFit/>
          </a:bodyPr>
          <a:lstStyle/>
          <a:p>
            <a:pPr marL="250825"/>
            <a:r>
              <a:rPr sz="1700" b="1" spc="-5" dirty="0">
                <a:solidFill>
                  <a:srgbClr val="FFFFFF"/>
                </a:solidFill>
                <a:latin typeface="Calibri"/>
                <a:cs typeface="Calibri"/>
              </a:rPr>
              <a:t>W</a:t>
            </a:r>
            <a:r>
              <a:rPr sz="1700" b="1" spc="-10" dirty="0">
                <a:solidFill>
                  <a:srgbClr val="FFFFFF"/>
                </a:solidFill>
                <a:latin typeface="Calibri"/>
                <a:cs typeface="Calibri"/>
              </a:rPr>
              <a:t>h</a:t>
            </a:r>
            <a:r>
              <a:rPr sz="1700" b="1" spc="-15" dirty="0">
                <a:solidFill>
                  <a:srgbClr val="FFFFFF"/>
                </a:solidFill>
                <a:latin typeface="Calibri"/>
                <a:cs typeface="Calibri"/>
              </a:rPr>
              <a:t>a</a:t>
            </a:r>
            <a:r>
              <a:rPr sz="1700" b="1" spc="-5" dirty="0">
                <a:solidFill>
                  <a:srgbClr val="FFFFFF"/>
                </a:solidFill>
                <a:latin typeface="Calibri"/>
                <a:cs typeface="Calibri"/>
              </a:rPr>
              <a:t>t</a:t>
            </a:r>
            <a:endParaRPr sz="1700" dirty="0">
              <a:latin typeface="Calibri"/>
              <a:cs typeface="Calibri"/>
            </a:endParaRPr>
          </a:p>
        </p:txBody>
      </p:sp>
      <p:sp>
        <p:nvSpPr>
          <p:cNvPr id="76" name="object 76"/>
          <p:cNvSpPr txBox="1"/>
          <p:nvPr/>
        </p:nvSpPr>
        <p:spPr>
          <a:xfrm>
            <a:off x="1704411" y="2225492"/>
            <a:ext cx="487233" cy="261610"/>
          </a:xfrm>
          <a:prstGeom prst="rect">
            <a:avLst/>
          </a:prstGeom>
        </p:spPr>
        <p:txBody>
          <a:bodyPr vert="horz" wrap="square" lIns="0" tIns="0" rIns="0" bIns="0" rtlCol="0">
            <a:spAutoFit/>
          </a:bodyPr>
          <a:lstStyle/>
          <a:p>
            <a:pPr marL="12700"/>
            <a:r>
              <a:rPr sz="1700" spc="-15" dirty="0">
                <a:solidFill>
                  <a:srgbClr val="FFFFFF"/>
                </a:solidFill>
                <a:latin typeface="Calibri"/>
                <a:cs typeface="Calibri"/>
              </a:rPr>
              <a:t>t</a:t>
            </a:r>
            <a:r>
              <a:rPr sz="1700" spc="-5" dirty="0">
                <a:solidFill>
                  <a:srgbClr val="FFFFFF"/>
                </a:solidFill>
                <a:latin typeface="Calibri"/>
                <a:cs typeface="Calibri"/>
              </a:rPr>
              <a:t>o</a:t>
            </a:r>
            <a:r>
              <a:rPr sz="1700" spc="5" dirty="0">
                <a:solidFill>
                  <a:srgbClr val="FFFFFF"/>
                </a:solidFill>
                <a:latin typeface="Calibri"/>
                <a:cs typeface="Calibri"/>
              </a:rPr>
              <a:t> </a:t>
            </a:r>
            <a:r>
              <a:rPr sz="1700" spc="-10" dirty="0">
                <a:solidFill>
                  <a:srgbClr val="FFFFFF"/>
                </a:solidFill>
                <a:latin typeface="Calibri"/>
                <a:cs typeface="Calibri"/>
              </a:rPr>
              <a:t>be</a:t>
            </a:r>
            <a:endParaRPr sz="1700" dirty="0">
              <a:latin typeface="Calibri"/>
              <a:cs typeface="Calibri"/>
            </a:endParaRPr>
          </a:p>
        </p:txBody>
      </p:sp>
      <p:sp>
        <p:nvSpPr>
          <p:cNvPr id="77" name="object 77"/>
          <p:cNvSpPr txBox="1"/>
          <p:nvPr/>
        </p:nvSpPr>
        <p:spPr>
          <a:xfrm>
            <a:off x="1001486" y="2469333"/>
            <a:ext cx="1347738" cy="261610"/>
          </a:xfrm>
          <a:prstGeom prst="rect">
            <a:avLst/>
          </a:prstGeom>
        </p:spPr>
        <p:txBody>
          <a:bodyPr vert="horz" wrap="square" lIns="0" tIns="0" rIns="0" bIns="0" rtlCol="0">
            <a:spAutoFit/>
          </a:bodyPr>
          <a:lstStyle/>
          <a:p>
            <a:pPr marL="12700"/>
            <a:r>
              <a:rPr sz="1700" spc="-20" dirty="0">
                <a:solidFill>
                  <a:srgbClr val="FFFFFF"/>
                </a:solidFill>
                <a:latin typeface="Calibri"/>
                <a:cs typeface="Calibri"/>
              </a:rPr>
              <a:t>c</a:t>
            </a:r>
            <a:r>
              <a:rPr sz="1700" spc="-10" dirty="0">
                <a:solidFill>
                  <a:srgbClr val="FFFFFF"/>
                </a:solidFill>
                <a:latin typeface="Calibri"/>
                <a:cs typeface="Calibri"/>
              </a:rPr>
              <a:t>om</a:t>
            </a:r>
            <a:r>
              <a:rPr sz="1700" spc="-15" dirty="0">
                <a:solidFill>
                  <a:srgbClr val="FFFFFF"/>
                </a:solidFill>
                <a:latin typeface="Calibri"/>
                <a:cs typeface="Calibri"/>
              </a:rPr>
              <a:t>m</a:t>
            </a:r>
            <a:r>
              <a:rPr sz="1700" spc="-10" dirty="0">
                <a:solidFill>
                  <a:srgbClr val="FFFFFF"/>
                </a:solidFill>
                <a:latin typeface="Calibri"/>
                <a:cs typeface="Calibri"/>
              </a:rPr>
              <a:t>un</a:t>
            </a:r>
            <a:r>
              <a:rPr sz="1700" dirty="0">
                <a:solidFill>
                  <a:srgbClr val="FFFFFF"/>
                </a:solidFill>
                <a:latin typeface="Calibri"/>
                <a:cs typeface="Calibri"/>
              </a:rPr>
              <a:t>i</a:t>
            </a:r>
            <a:r>
              <a:rPr sz="1700" spc="-20" dirty="0">
                <a:solidFill>
                  <a:srgbClr val="FFFFFF"/>
                </a:solidFill>
                <a:latin typeface="Calibri"/>
                <a:cs typeface="Calibri"/>
              </a:rPr>
              <a:t>c</a:t>
            </a:r>
            <a:r>
              <a:rPr sz="1700" spc="-15" dirty="0">
                <a:solidFill>
                  <a:srgbClr val="FFFFFF"/>
                </a:solidFill>
                <a:latin typeface="Calibri"/>
                <a:cs typeface="Calibri"/>
              </a:rPr>
              <a:t>at</a:t>
            </a:r>
            <a:r>
              <a:rPr sz="1700" spc="-5" dirty="0">
                <a:solidFill>
                  <a:srgbClr val="FFFFFF"/>
                </a:solidFill>
                <a:latin typeface="Calibri"/>
                <a:cs typeface="Calibri"/>
              </a:rPr>
              <a:t>ed</a:t>
            </a:r>
            <a:endParaRPr sz="1700" dirty="0">
              <a:latin typeface="Calibri"/>
              <a:cs typeface="Calibri"/>
            </a:endParaRPr>
          </a:p>
        </p:txBody>
      </p:sp>
      <p:sp>
        <p:nvSpPr>
          <p:cNvPr id="78" name="object 78"/>
          <p:cNvSpPr txBox="1"/>
          <p:nvPr/>
        </p:nvSpPr>
        <p:spPr>
          <a:xfrm>
            <a:off x="2835391" y="2225492"/>
            <a:ext cx="233380" cy="261610"/>
          </a:xfrm>
          <a:prstGeom prst="rect">
            <a:avLst/>
          </a:prstGeom>
        </p:spPr>
        <p:txBody>
          <a:bodyPr vert="horz" wrap="square" lIns="0" tIns="0" rIns="0" bIns="0" rtlCol="0">
            <a:spAutoFit/>
          </a:bodyPr>
          <a:lstStyle/>
          <a:p>
            <a:pPr marL="12700"/>
            <a:r>
              <a:rPr sz="1700" b="1" spc="-150" dirty="0">
                <a:solidFill>
                  <a:srgbClr val="FFFFFF"/>
                </a:solidFill>
                <a:latin typeface="Calibri"/>
                <a:cs typeface="Calibri"/>
              </a:rPr>
              <a:t>T</a:t>
            </a:r>
            <a:r>
              <a:rPr sz="1700" b="1" spc="-5" dirty="0">
                <a:solidFill>
                  <a:srgbClr val="FFFFFF"/>
                </a:solidFill>
                <a:latin typeface="Calibri"/>
                <a:cs typeface="Calibri"/>
              </a:rPr>
              <a:t>o</a:t>
            </a:r>
            <a:endParaRPr sz="1700">
              <a:latin typeface="Calibri"/>
              <a:cs typeface="Calibri"/>
            </a:endParaRPr>
          </a:p>
        </p:txBody>
      </p:sp>
      <p:sp>
        <p:nvSpPr>
          <p:cNvPr id="79" name="object 79"/>
          <p:cNvSpPr txBox="1"/>
          <p:nvPr/>
        </p:nvSpPr>
        <p:spPr>
          <a:xfrm>
            <a:off x="2591640" y="2482033"/>
            <a:ext cx="838668" cy="261610"/>
          </a:xfrm>
          <a:prstGeom prst="rect">
            <a:avLst/>
          </a:prstGeom>
        </p:spPr>
        <p:txBody>
          <a:bodyPr vert="horz" wrap="square" lIns="0" tIns="0" rIns="0" bIns="0" rtlCol="0">
            <a:spAutoFit/>
          </a:bodyPr>
          <a:lstStyle/>
          <a:p>
            <a:pPr marL="51435"/>
            <a:r>
              <a:rPr sz="1700" b="1" spc="-5" dirty="0">
                <a:solidFill>
                  <a:srgbClr val="FFFFFF"/>
                </a:solidFill>
                <a:latin typeface="Calibri"/>
                <a:cs typeface="Calibri"/>
              </a:rPr>
              <a:t>W</a:t>
            </a:r>
            <a:r>
              <a:rPr sz="1700" b="1" spc="-10" dirty="0">
                <a:solidFill>
                  <a:srgbClr val="FFFFFF"/>
                </a:solidFill>
                <a:latin typeface="Calibri"/>
                <a:cs typeface="Calibri"/>
              </a:rPr>
              <a:t>h</a:t>
            </a:r>
            <a:r>
              <a:rPr sz="1700" b="1" spc="-5" dirty="0">
                <a:solidFill>
                  <a:srgbClr val="FFFFFF"/>
                </a:solidFill>
                <a:latin typeface="Calibri"/>
                <a:cs typeface="Calibri"/>
              </a:rPr>
              <a:t>om</a:t>
            </a:r>
            <a:endParaRPr sz="1700" dirty="0">
              <a:latin typeface="Calibri"/>
              <a:cs typeface="Calibri"/>
            </a:endParaRPr>
          </a:p>
        </p:txBody>
      </p:sp>
      <p:sp>
        <p:nvSpPr>
          <p:cNvPr id="80" name="object 80"/>
          <p:cNvSpPr txBox="1"/>
          <p:nvPr/>
        </p:nvSpPr>
        <p:spPr>
          <a:xfrm>
            <a:off x="3430171" y="2200601"/>
            <a:ext cx="837303" cy="261610"/>
          </a:xfrm>
          <a:prstGeom prst="rect">
            <a:avLst/>
          </a:prstGeom>
        </p:spPr>
        <p:txBody>
          <a:bodyPr vert="horz" wrap="square" lIns="0" tIns="0" rIns="0" bIns="0" rtlCol="0">
            <a:spAutoFit/>
          </a:bodyPr>
          <a:lstStyle/>
          <a:p>
            <a:pPr marL="223520"/>
            <a:r>
              <a:rPr sz="1700" b="1" spc="-5" dirty="0">
                <a:solidFill>
                  <a:srgbClr val="FFFFFF"/>
                </a:solidFill>
                <a:latin typeface="Calibri"/>
                <a:cs typeface="Calibri"/>
              </a:rPr>
              <a:t>W</a:t>
            </a:r>
            <a:r>
              <a:rPr sz="1700" b="1" spc="-35" dirty="0">
                <a:solidFill>
                  <a:srgbClr val="FFFFFF"/>
                </a:solidFill>
                <a:latin typeface="Calibri"/>
                <a:cs typeface="Calibri"/>
              </a:rPr>
              <a:t>h</a:t>
            </a:r>
            <a:r>
              <a:rPr sz="1700" b="1" spc="-5" dirty="0">
                <a:solidFill>
                  <a:srgbClr val="FFFFFF"/>
                </a:solidFill>
                <a:latin typeface="Calibri"/>
                <a:cs typeface="Calibri"/>
              </a:rPr>
              <a:t>y</a:t>
            </a:r>
            <a:endParaRPr sz="1700" dirty="0">
              <a:latin typeface="Calibri"/>
              <a:cs typeface="Calibri"/>
            </a:endParaRPr>
          </a:p>
        </p:txBody>
      </p:sp>
      <p:sp>
        <p:nvSpPr>
          <p:cNvPr id="81" name="object 81"/>
          <p:cNvSpPr txBox="1"/>
          <p:nvPr/>
        </p:nvSpPr>
        <p:spPr>
          <a:xfrm>
            <a:off x="4781321" y="2215840"/>
            <a:ext cx="837303" cy="261610"/>
          </a:xfrm>
          <a:prstGeom prst="rect">
            <a:avLst/>
          </a:prstGeom>
        </p:spPr>
        <p:txBody>
          <a:bodyPr vert="horz" wrap="square" lIns="0" tIns="0" rIns="0" bIns="0" rtlCol="0">
            <a:spAutoFit/>
          </a:bodyPr>
          <a:lstStyle/>
          <a:p>
            <a:pPr marL="193675"/>
            <a:r>
              <a:rPr sz="1700" b="1" spc="-5" dirty="0">
                <a:solidFill>
                  <a:srgbClr val="FFFFFF"/>
                </a:solidFill>
                <a:latin typeface="Calibri"/>
                <a:cs typeface="Calibri"/>
              </a:rPr>
              <a:t>H</a:t>
            </a:r>
            <a:r>
              <a:rPr sz="1700" b="1" dirty="0">
                <a:solidFill>
                  <a:srgbClr val="FFFFFF"/>
                </a:solidFill>
                <a:latin typeface="Calibri"/>
                <a:cs typeface="Calibri"/>
              </a:rPr>
              <a:t>o</a:t>
            </a:r>
            <a:r>
              <a:rPr sz="1700" b="1" spc="-5" dirty="0">
                <a:solidFill>
                  <a:srgbClr val="FFFFFF"/>
                </a:solidFill>
                <a:latin typeface="Calibri"/>
                <a:cs typeface="Calibri"/>
              </a:rPr>
              <a:t>w</a:t>
            </a:r>
            <a:endParaRPr sz="1700" dirty="0">
              <a:latin typeface="Calibri"/>
              <a:cs typeface="Calibri"/>
            </a:endParaRPr>
          </a:p>
        </p:txBody>
      </p:sp>
      <p:sp>
        <p:nvSpPr>
          <p:cNvPr id="82" name="object 82"/>
          <p:cNvSpPr txBox="1"/>
          <p:nvPr/>
        </p:nvSpPr>
        <p:spPr>
          <a:xfrm>
            <a:off x="4450629" y="2469333"/>
            <a:ext cx="1497865" cy="261610"/>
          </a:xfrm>
          <a:prstGeom prst="rect">
            <a:avLst/>
          </a:prstGeom>
        </p:spPr>
        <p:txBody>
          <a:bodyPr vert="horz" wrap="square" lIns="0" tIns="0" rIns="0" bIns="0" rtlCol="0">
            <a:spAutoFit/>
          </a:bodyPr>
          <a:lstStyle/>
          <a:p>
            <a:pPr marL="12700"/>
            <a:r>
              <a:rPr sz="1700" spc="-10" dirty="0">
                <a:solidFill>
                  <a:srgbClr val="FFFFFF"/>
                </a:solidFill>
                <a:latin typeface="Calibri"/>
                <a:cs typeface="Calibri"/>
              </a:rPr>
              <a:t>(Co</a:t>
            </a:r>
            <a:r>
              <a:rPr sz="1700" spc="-15" dirty="0">
                <a:solidFill>
                  <a:srgbClr val="FFFFFF"/>
                </a:solidFill>
                <a:latin typeface="Calibri"/>
                <a:cs typeface="Calibri"/>
              </a:rPr>
              <a:t>m</a:t>
            </a:r>
            <a:r>
              <a:rPr sz="1700" spc="-5" dirty="0">
                <a:solidFill>
                  <a:srgbClr val="FFFFFF"/>
                </a:solidFill>
                <a:latin typeface="Calibri"/>
                <a:cs typeface="Calibri"/>
              </a:rPr>
              <a:t>muni</a:t>
            </a:r>
            <a:r>
              <a:rPr sz="1700" spc="-20" dirty="0">
                <a:solidFill>
                  <a:srgbClr val="FFFFFF"/>
                </a:solidFill>
                <a:latin typeface="Calibri"/>
                <a:cs typeface="Calibri"/>
              </a:rPr>
              <a:t>c</a:t>
            </a:r>
            <a:r>
              <a:rPr sz="1700" spc="-15" dirty="0">
                <a:solidFill>
                  <a:srgbClr val="FFFFFF"/>
                </a:solidFill>
                <a:latin typeface="Calibri"/>
                <a:cs typeface="Calibri"/>
              </a:rPr>
              <a:t>a</a:t>
            </a:r>
            <a:r>
              <a:rPr sz="1700" spc="-5" dirty="0">
                <a:solidFill>
                  <a:srgbClr val="FFFFFF"/>
                </a:solidFill>
                <a:latin typeface="Calibri"/>
                <a:cs typeface="Calibri"/>
              </a:rPr>
              <a:t>ti</a:t>
            </a:r>
            <a:r>
              <a:rPr sz="1700" spc="-10" dirty="0">
                <a:solidFill>
                  <a:srgbClr val="FFFFFF"/>
                </a:solidFill>
                <a:latin typeface="Calibri"/>
                <a:cs typeface="Calibri"/>
              </a:rPr>
              <a:t>on</a:t>
            </a:r>
            <a:endParaRPr sz="1700" dirty="0">
              <a:latin typeface="Calibri"/>
              <a:cs typeface="Calibri"/>
            </a:endParaRPr>
          </a:p>
        </p:txBody>
      </p:sp>
      <p:sp>
        <p:nvSpPr>
          <p:cNvPr id="83" name="object 83"/>
          <p:cNvSpPr txBox="1"/>
          <p:nvPr/>
        </p:nvSpPr>
        <p:spPr>
          <a:xfrm>
            <a:off x="4755252" y="2713173"/>
            <a:ext cx="889848" cy="261610"/>
          </a:xfrm>
          <a:prstGeom prst="rect">
            <a:avLst/>
          </a:prstGeom>
        </p:spPr>
        <p:txBody>
          <a:bodyPr vert="horz" wrap="square" lIns="0" tIns="0" rIns="0" bIns="0" rtlCol="0">
            <a:spAutoFit/>
          </a:bodyPr>
          <a:lstStyle/>
          <a:p>
            <a:pPr marL="12700"/>
            <a:r>
              <a:rPr sz="1700" u="heavy" spc="-5" dirty="0">
                <a:solidFill>
                  <a:srgbClr val="FFFFFF"/>
                </a:solidFill>
                <a:latin typeface="Calibri"/>
                <a:cs typeface="Calibri"/>
              </a:rPr>
              <a:t>M</a:t>
            </a:r>
            <a:r>
              <a:rPr sz="1700" u="heavy" spc="-20" dirty="0">
                <a:solidFill>
                  <a:srgbClr val="FFFFFF"/>
                </a:solidFill>
                <a:latin typeface="Calibri"/>
                <a:cs typeface="Calibri"/>
              </a:rPr>
              <a:t>e</a:t>
            </a:r>
            <a:r>
              <a:rPr sz="1700" u="heavy" spc="-5" dirty="0">
                <a:solidFill>
                  <a:srgbClr val="FFFFFF"/>
                </a:solidFill>
                <a:latin typeface="Calibri"/>
                <a:cs typeface="Calibri"/>
              </a:rPr>
              <a:t>t</a:t>
            </a:r>
            <a:r>
              <a:rPr sz="1700" u="heavy" spc="-10" dirty="0">
                <a:solidFill>
                  <a:srgbClr val="FFFFFF"/>
                </a:solidFill>
                <a:latin typeface="Calibri"/>
                <a:cs typeface="Calibri"/>
              </a:rPr>
              <a:t>hod</a:t>
            </a:r>
            <a:r>
              <a:rPr sz="1700" u="heavy" spc="-5" dirty="0">
                <a:solidFill>
                  <a:srgbClr val="FFFFFF"/>
                </a:solidFill>
                <a:latin typeface="Calibri"/>
                <a:cs typeface="Calibri"/>
              </a:rPr>
              <a:t>s</a:t>
            </a:r>
            <a:r>
              <a:rPr sz="1700" spc="-5" dirty="0">
                <a:solidFill>
                  <a:srgbClr val="FFFFFF"/>
                </a:solidFill>
                <a:latin typeface="Calibri"/>
                <a:cs typeface="Calibri"/>
              </a:rPr>
              <a:t>)</a:t>
            </a:r>
            <a:endParaRPr sz="1700">
              <a:latin typeface="Calibri"/>
              <a:cs typeface="Calibri"/>
            </a:endParaRPr>
          </a:p>
        </p:txBody>
      </p:sp>
      <p:sp>
        <p:nvSpPr>
          <p:cNvPr id="84" name="object 84"/>
          <p:cNvSpPr txBox="1"/>
          <p:nvPr/>
        </p:nvSpPr>
        <p:spPr>
          <a:xfrm>
            <a:off x="6202620" y="2225492"/>
            <a:ext cx="758145" cy="523220"/>
          </a:xfrm>
          <a:prstGeom prst="rect">
            <a:avLst/>
          </a:prstGeom>
        </p:spPr>
        <p:txBody>
          <a:bodyPr vert="horz" wrap="square" lIns="0" tIns="0" rIns="0" bIns="0" rtlCol="0">
            <a:spAutoFit/>
          </a:bodyPr>
          <a:lstStyle/>
          <a:p>
            <a:pPr marL="12700" marR="5080" indent="13335"/>
            <a:r>
              <a:rPr sz="1700" b="1" spc="-10" dirty="0">
                <a:solidFill>
                  <a:srgbClr val="FFFFFF"/>
                </a:solidFill>
                <a:latin typeface="Calibri"/>
                <a:cs typeface="Calibri"/>
              </a:rPr>
              <a:t>Commu n</a:t>
            </a:r>
            <a:r>
              <a:rPr sz="1700" b="1" spc="-5" dirty="0">
                <a:solidFill>
                  <a:srgbClr val="FFFFFF"/>
                </a:solidFill>
                <a:latin typeface="Calibri"/>
                <a:cs typeface="Calibri"/>
              </a:rPr>
              <a:t>ic</a:t>
            </a:r>
            <a:r>
              <a:rPr sz="1700" b="1" spc="-20" dirty="0">
                <a:solidFill>
                  <a:srgbClr val="FFFFFF"/>
                </a:solidFill>
                <a:latin typeface="Calibri"/>
                <a:cs typeface="Calibri"/>
              </a:rPr>
              <a:t>a</a:t>
            </a:r>
            <a:r>
              <a:rPr sz="1700" b="1" spc="-5" dirty="0">
                <a:solidFill>
                  <a:srgbClr val="FFFFFF"/>
                </a:solidFill>
                <a:latin typeface="Calibri"/>
                <a:cs typeface="Calibri"/>
              </a:rPr>
              <a:t>ti</a:t>
            </a:r>
            <a:r>
              <a:rPr sz="1700" b="1" dirty="0">
                <a:solidFill>
                  <a:srgbClr val="FFFFFF"/>
                </a:solidFill>
                <a:latin typeface="Calibri"/>
                <a:cs typeface="Calibri"/>
              </a:rPr>
              <a:t>o</a:t>
            </a:r>
            <a:r>
              <a:rPr sz="1700" b="1" spc="-5" dirty="0">
                <a:solidFill>
                  <a:srgbClr val="FFFFFF"/>
                </a:solidFill>
                <a:latin typeface="Calibri"/>
                <a:cs typeface="Calibri"/>
              </a:rPr>
              <a:t>n</a:t>
            </a:r>
            <a:endParaRPr sz="1700">
              <a:latin typeface="Calibri"/>
              <a:cs typeface="Calibri"/>
            </a:endParaRPr>
          </a:p>
        </p:txBody>
      </p:sp>
      <p:sp>
        <p:nvSpPr>
          <p:cNvPr id="85" name="object 85"/>
          <p:cNvSpPr txBox="1"/>
          <p:nvPr/>
        </p:nvSpPr>
        <p:spPr>
          <a:xfrm>
            <a:off x="6117730" y="2662373"/>
            <a:ext cx="837303" cy="261610"/>
          </a:xfrm>
          <a:prstGeom prst="rect">
            <a:avLst/>
          </a:prstGeom>
        </p:spPr>
        <p:txBody>
          <a:bodyPr vert="horz" wrap="square" lIns="0" tIns="0" rIns="0" bIns="0" rtlCol="0">
            <a:spAutoFit/>
          </a:bodyPr>
          <a:lstStyle/>
          <a:p>
            <a:pPr marL="214629"/>
            <a:r>
              <a:rPr sz="1700" b="1" spc="-5" dirty="0">
                <a:solidFill>
                  <a:srgbClr val="FFFFFF"/>
                </a:solidFill>
                <a:latin typeface="Calibri"/>
                <a:cs typeface="Calibri"/>
              </a:rPr>
              <a:t>L</a:t>
            </a:r>
            <a:r>
              <a:rPr sz="1700" b="1" spc="-20" dirty="0">
                <a:solidFill>
                  <a:srgbClr val="FFFFFF"/>
                </a:solidFill>
                <a:latin typeface="Calibri"/>
                <a:cs typeface="Calibri"/>
              </a:rPr>
              <a:t>ev</a:t>
            </a:r>
            <a:r>
              <a:rPr sz="1700" b="1" spc="-10" dirty="0">
                <a:solidFill>
                  <a:srgbClr val="FFFFFF"/>
                </a:solidFill>
                <a:latin typeface="Calibri"/>
                <a:cs typeface="Calibri"/>
              </a:rPr>
              <a:t>el</a:t>
            </a:r>
            <a:endParaRPr sz="1700">
              <a:latin typeface="Calibri"/>
              <a:cs typeface="Calibri"/>
            </a:endParaRPr>
          </a:p>
        </p:txBody>
      </p:sp>
      <p:sp>
        <p:nvSpPr>
          <p:cNvPr id="86" name="object 86"/>
          <p:cNvSpPr txBox="1"/>
          <p:nvPr/>
        </p:nvSpPr>
        <p:spPr>
          <a:xfrm>
            <a:off x="6215722" y="2957012"/>
            <a:ext cx="732896" cy="523220"/>
          </a:xfrm>
          <a:prstGeom prst="rect">
            <a:avLst/>
          </a:prstGeom>
        </p:spPr>
        <p:txBody>
          <a:bodyPr vert="horz" wrap="square" lIns="0" tIns="0" rIns="0" bIns="0" rtlCol="0">
            <a:spAutoFit/>
          </a:bodyPr>
          <a:lstStyle/>
          <a:p>
            <a:pPr marL="189230" marR="5080" indent="-177165"/>
            <a:r>
              <a:rPr sz="1700" b="1" spc="-15" dirty="0">
                <a:solidFill>
                  <a:srgbClr val="FFFFFF"/>
                </a:solidFill>
                <a:latin typeface="Calibri"/>
                <a:cs typeface="Calibri"/>
              </a:rPr>
              <a:t>(</a:t>
            </a:r>
            <a:r>
              <a:rPr sz="1700" b="1" spc="-5" dirty="0">
                <a:solidFill>
                  <a:srgbClr val="FFFFFF"/>
                </a:solidFill>
                <a:latin typeface="Calibri"/>
                <a:cs typeface="Calibri"/>
              </a:rPr>
              <a:t>L</a:t>
            </a:r>
            <a:r>
              <a:rPr sz="1700" b="1" spc="-10" dirty="0">
                <a:solidFill>
                  <a:srgbClr val="FFFFFF"/>
                </a:solidFill>
                <a:latin typeface="Calibri"/>
                <a:cs typeface="Calibri"/>
              </a:rPr>
              <a:t>/</a:t>
            </a:r>
            <a:r>
              <a:rPr sz="1700" b="1" spc="-5" dirty="0">
                <a:solidFill>
                  <a:srgbClr val="FFFFFF"/>
                </a:solidFill>
                <a:latin typeface="Calibri"/>
                <a:cs typeface="Calibri"/>
              </a:rPr>
              <a:t>R/N/ E/</a:t>
            </a:r>
            <a:r>
              <a:rPr lang="nb-NO" sz="1700" b="1" spc="-5" dirty="0">
                <a:solidFill>
                  <a:srgbClr val="FFFFFF"/>
                </a:solidFill>
                <a:latin typeface="Calibri"/>
                <a:cs typeface="Calibri"/>
              </a:rPr>
              <a:t>G</a:t>
            </a:r>
            <a:r>
              <a:rPr sz="1700" b="1" spc="-5" dirty="0">
                <a:solidFill>
                  <a:srgbClr val="FFFFFF"/>
                </a:solidFill>
                <a:latin typeface="Calibri"/>
                <a:cs typeface="Calibri"/>
              </a:rPr>
              <a:t>)</a:t>
            </a:r>
            <a:endParaRPr sz="1700" dirty="0">
              <a:latin typeface="Calibri"/>
              <a:cs typeface="Calibri"/>
            </a:endParaRPr>
          </a:p>
        </p:txBody>
      </p:sp>
      <p:sp>
        <p:nvSpPr>
          <p:cNvPr id="87" name="object 87"/>
          <p:cNvSpPr txBox="1"/>
          <p:nvPr/>
        </p:nvSpPr>
        <p:spPr>
          <a:xfrm>
            <a:off x="7118398" y="2200601"/>
            <a:ext cx="704236" cy="261610"/>
          </a:xfrm>
          <a:prstGeom prst="rect">
            <a:avLst/>
          </a:prstGeom>
        </p:spPr>
        <p:txBody>
          <a:bodyPr vert="horz" wrap="square" lIns="0" tIns="0" rIns="0" bIns="0" rtlCol="0">
            <a:spAutoFit/>
          </a:bodyPr>
          <a:lstStyle/>
          <a:p>
            <a:pPr marL="73660"/>
            <a:r>
              <a:rPr sz="1700" b="1" spc="-5" dirty="0">
                <a:solidFill>
                  <a:srgbClr val="FFFFFF"/>
                </a:solidFill>
                <a:latin typeface="Calibri"/>
                <a:cs typeface="Calibri"/>
              </a:rPr>
              <a:t>W</a:t>
            </a:r>
            <a:r>
              <a:rPr sz="1700" b="1" spc="-10" dirty="0">
                <a:solidFill>
                  <a:srgbClr val="FFFFFF"/>
                </a:solidFill>
                <a:latin typeface="Calibri"/>
                <a:cs typeface="Calibri"/>
              </a:rPr>
              <a:t>hen</a:t>
            </a:r>
            <a:endParaRPr sz="1700">
              <a:latin typeface="Calibri"/>
              <a:cs typeface="Calibri"/>
            </a:endParaRPr>
          </a:p>
        </p:txBody>
      </p:sp>
      <p:sp>
        <p:nvSpPr>
          <p:cNvPr id="88" name="object 88"/>
          <p:cNvSpPr txBox="1"/>
          <p:nvPr/>
        </p:nvSpPr>
        <p:spPr>
          <a:xfrm>
            <a:off x="8029811" y="2225492"/>
            <a:ext cx="251805" cy="261610"/>
          </a:xfrm>
          <a:prstGeom prst="rect">
            <a:avLst/>
          </a:prstGeom>
        </p:spPr>
        <p:txBody>
          <a:bodyPr vert="horz" wrap="square" lIns="0" tIns="0" rIns="0" bIns="0" rtlCol="0">
            <a:spAutoFit/>
          </a:bodyPr>
          <a:lstStyle/>
          <a:p>
            <a:pPr marL="12700"/>
            <a:r>
              <a:rPr sz="1700" b="1" spc="-15" dirty="0">
                <a:solidFill>
                  <a:srgbClr val="FFFFFF"/>
                </a:solidFill>
                <a:latin typeface="Calibri"/>
                <a:cs typeface="Calibri"/>
              </a:rPr>
              <a:t>B</a:t>
            </a:r>
            <a:r>
              <a:rPr sz="1700" b="1" spc="-5" dirty="0">
                <a:solidFill>
                  <a:srgbClr val="FFFFFF"/>
                </a:solidFill>
                <a:latin typeface="Calibri"/>
                <a:cs typeface="Calibri"/>
              </a:rPr>
              <a:t>y</a:t>
            </a:r>
            <a:endParaRPr sz="1700">
              <a:latin typeface="Calibri"/>
              <a:cs typeface="Calibri"/>
            </a:endParaRPr>
          </a:p>
        </p:txBody>
      </p:sp>
      <p:sp>
        <p:nvSpPr>
          <p:cNvPr id="89" name="object 89"/>
          <p:cNvSpPr txBox="1"/>
          <p:nvPr/>
        </p:nvSpPr>
        <p:spPr>
          <a:xfrm>
            <a:off x="8294308" y="2229557"/>
            <a:ext cx="704236" cy="261610"/>
          </a:xfrm>
          <a:prstGeom prst="rect">
            <a:avLst/>
          </a:prstGeom>
        </p:spPr>
        <p:txBody>
          <a:bodyPr vert="horz" wrap="square" lIns="0" tIns="0" rIns="0" bIns="0" rtlCol="0">
            <a:spAutoFit/>
          </a:bodyPr>
          <a:lstStyle/>
          <a:p>
            <a:pPr marL="20955"/>
            <a:r>
              <a:rPr sz="1700" b="1" spc="-5" dirty="0">
                <a:solidFill>
                  <a:srgbClr val="FFFFFF"/>
                </a:solidFill>
                <a:latin typeface="Calibri"/>
                <a:cs typeface="Calibri"/>
              </a:rPr>
              <a:t>W</a:t>
            </a:r>
            <a:r>
              <a:rPr sz="1700" b="1" spc="-10" dirty="0">
                <a:solidFill>
                  <a:srgbClr val="FFFFFF"/>
                </a:solidFill>
                <a:latin typeface="Calibri"/>
                <a:cs typeface="Calibri"/>
              </a:rPr>
              <a:t>h</a:t>
            </a:r>
            <a:r>
              <a:rPr sz="1700" b="1" spc="-5" dirty="0">
                <a:solidFill>
                  <a:srgbClr val="FFFFFF"/>
                </a:solidFill>
                <a:latin typeface="Calibri"/>
                <a:cs typeface="Calibri"/>
              </a:rPr>
              <a:t>om</a:t>
            </a:r>
            <a:endParaRPr sz="1700">
              <a:latin typeface="Calibri"/>
              <a:cs typeface="Calibri"/>
            </a:endParaRPr>
          </a:p>
        </p:txBody>
      </p:sp>
      <p:sp>
        <p:nvSpPr>
          <p:cNvPr id="90" name="object 90"/>
          <p:cNvSpPr txBox="1"/>
          <p:nvPr/>
        </p:nvSpPr>
        <p:spPr>
          <a:xfrm>
            <a:off x="9487961" y="2225492"/>
            <a:ext cx="444924" cy="261610"/>
          </a:xfrm>
          <a:prstGeom prst="rect">
            <a:avLst/>
          </a:prstGeom>
        </p:spPr>
        <p:txBody>
          <a:bodyPr vert="horz" wrap="square" lIns="0" tIns="0" rIns="0" bIns="0" rtlCol="0">
            <a:spAutoFit/>
          </a:bodyPr>
          <a:lstStyle/>
          <a:p>
            <a:pPr marL="12700"/>
            <a:r>
              <a:rPr sz="1700" b="1" spc="-5" dirty="0">
                <a:solidFill>
                  <a:srgbClr val="FFFFFF"/>
                </a:solidFill>
                <a:latin typeface="Calibri"/>
                <a:cs typeface="Calibri"/>
              </a:rPr>
              <a:t>H</a:t>
            </a:r>
            <a:r>
              <a:rPr sz="1700" b="1" dirty="0">
                <a:solidFill>
                  <a:srgbClr val="FFFFFF"/>
                </a:solidFill>
                <a:latin typeface="Calibri"/>
                <a:cs typeface="Calibri"/>
              </a:rPr>
              <a:t>o</a:t>
            </a:r>
            <a:r>
              <a:rPr sz="1700" b="1" spc="-5" dirty="0">
                <a:solidFill>
                  <a:srgbClr val="FFFFFF"/>
                </a:solidFill>
                <a:latin typeface="Calibri"/>
                <a:cs typeface="Calibri"/>
              </a:rPr>
              <a:t>w</a:t>
            </a:r>
            <a:endParaRPr sz="1700">
              <a:latin typeface="Calibri"/>
              <a:cs typeface="Calibri"/>
            </a:endParaRPr>
          </a:p>
        </p:txBody>
      </p:sp>
      <p:sp>
        <p:nvSpPr>
          <p:cNvPr id="91" name="object 91"/>
          <p:cNvSpPr txBox="1"/>
          <p:nvPr/>
        </p:nvSpPr>
        <p:spPr>
          <a:xfrm>
            <a:off x="9404708" y="2447489"/>
            <a:ext cx="706283" cy="261610"/>
          </a:xfrm>
          <a:prstGeom prst="rect">
            <a:avLst/>
          </a:prstGeom>
        </p:spPr>
        <p:txBody>
          <a:bodyPr vert="horz" wrap="square" lIns="0" tIns="0" rIns="0" bIns="0" rtlCol="0">
            <a:spAutoFit/>
          </a:bodyPr>
          <a:lstStyle/>
          <a:p>
            <a:pPr marL="4445"/>
            <a:r>
              <a:rPr sz="1700" b="1" spc="-10" dirty="0">
                <a:solidFill>
                  <a:srgbClr val="FFFFFF"/>
                </a:solidFill>
                <a:latin typeface="Calibri"/>
                <a:cs typeface="Calibri"/>
              </a:rPr>
              <a:t>m</a:t>
            </a:r>
            <a:r>
              <a:rPr sz="1700" b="1" spc="-15" dirty="0">
                <a:solidFill>
                  <a:srgbClr val="FFFFFF"/>
                </a:solidFill>
                <a:latin typeface="Calibri"/>
                <a:cs typeface="Calibri"/>
              </a:rPr>
              <a:t>u</a:t>
            </a:r>
            <a:r>
              <a:rPr sz="1700" b="1" spc="-5" dirty="0">
                <a:solidFill>
                  <a:srgbClr val="FFFFFF"/>
                </a:solidFill>
                <a:latin typeface="Calibri"/>
                <a:cs typeface="Calibri"/>
              </a:rPr>
              <a:t>ch?</a:t>
            </a:r>
            <a:endParaRPr sz="1700">
              <a:latin typeface="Calibri"/>
              <a:cs typeface="Calibri"/>
            </a:endParaRPr>
          </a:p>
        </p:txBody>
      </p:sp>
      <p:sp>
        <p:nvSpPr>
          <p:cNvPr id="92" name="object 92"/>
          <p:cNvSpPr txBox="1"/>
          <p:nvPr/>
        </p:nvSpPr>
        <p:spPr>
          <a:xfrm>
            <a:off x="9207905" y="2713173"/>
            <a:ext cx="1006538" cy="261610"/>
          </a:xfrm>
          <a:prstGeom prst="rect">
            <a:avLst/>
          </a:prstGeom>
        </p:spPr>
        <p:txBody>
          <a:bodyPr vert="horz" wrap="square" lIns="0" tIns="0" rIns="0" bIns="0" rtlCol="0">
            <a:spAutoFit/>
          </a:bodyPr>
          <a:lstStyle/>
          <a:p>
            <a:pPr marL="12700"/>
            <a:r>
              <a:rPr sz="1700" b="1" spc="-15" dirty="0">
                <a:solidFill>
                  <a:srgbClr val="FFFFFF"/>
                </a:solidFill>
                <a:latin typeface="Calibri"/>
                <a:cs typeface="Calibri"/>
              </a:rPr>
              <a:t>(</a:t>
            </a:r>
            <a:r>
              <a:rPr sz="1700" b="1" u="heavy" spc="-30" dirty="0">
                <a:solidFill>
                  <a:srgbClr val="FFFFFF"/>
                </a:solidFill>
                <a:latin typeface="Calibri"/>
                <a:cs typeface="Calibri"/>
              </a:rPr>
              <a:t>R</a:t>
            </a:r>
            <a:r>
              <a:rPr sz="1700" b="1" u="heavy" spc="-10" dirty="0">
                <a:solidFill>
                  <a:srgbClr val="FFFFFF"/>
                </a:solidFill>
                <a:latin typeface="Calibri"/>
                <a:cs typeface="Calibri"/>
              </a:rPr>
              <a:t>es</a:t>
            </a:r>
            <a:r>
              <a:rPr sz="1700" b="1" u="heavy" dirty="0">
                <a:solidFill>
                  <a:srgbClr val="FFFFFF"/>
                </a:solidFill>
                <a:latin typeface="Calibri"/>
                <a:cs typeface="Calibri"/>
              </a:rPr>
              <a:t>o</a:t>
            </a:r>
            <a:r>
              <a:rPr sz="1700" b="1" u="heavy" spc="-10" dirty="0">
                <a:solidFill>
                  <a:srgbClr val="FFFFFF"/>
                </a:solidFill>
                <a:latin typeface="Calibri"/>
                <a:cs typeface="Calibri"/>
              </a:rPr>
              <a:t>u</a:t>
            </a:r>
            <a:r>
              <a:rPr sz="1700" b="1" u="heavy" spc="-35" dirty="0">
                <a:solidFill>
                  <a:srgbClr val="FFFFFF"/>
                </a:solidFill>
                <a:latin typeface="Calibri"/>
                <a:cs typeface="Calibri"/>
              </a:rPr>
              <a:t>r</a:t>
            </a:r>
            <a:r>
              <a:rPr sz="1700" b="1" u="heavy" spc="-5" dirty="0">
                <a:solidFill>
                  <a:srgbClr val="FFFFFF"/>
                </a:solidFill>
                <a:latin typeface="Calibri"/>
                <a:cs typeface="Calibri"/>
              </a:rPr>
              <a:t>c</a:t>
            </a:r>
            <a:r>
              <a:rPr sz="1700" b="1" u="heavy" spc="-10" dirty="0">
                <a:solidFill>
                  <a:srgbClr val="FFFFFF"/>
                </a:solidFill>
                <a:latin typeface="Calibri"/>
                <a:cs typeface="Calibri"/>
              </a:rPr>
              <a:t>es</a:t>
            </a:r>
            <a:endParaRPr sz="1700">
              <a:latin typeface="Calibri"/>
              <a:cs typeface="Calibri"/>
            </a:endParaRPr>
          </a:p>
        </p:txBody>
      </p:sp>
      <p:sp>
        <p:nvSpPr>
          <p:cNvPr id="93" name="object 93"/>
          <p:cNvSpPr txBox="1"/>
          <p:nvPr/>
        </p:nvSpPr>
        <p:spPr>
          <a:xfrm>
            <a:off x="9311082" y="2957012"/>
            <a:ext cx="801136" cy="261610"/>
          </a:xfrm>
          <a:prstGeom prst="rect">
            <a:avLst/>
          </a:prstGeom>
        </p:spPr>
        <p:txBody>
          <a:bodyPr vert="horz" wrap="square" lIns="0" tIns="0" rIns="0" bIns="0" rtlCol="0">
            <a:spAutoFit/>
          </a:bodyPr>
          <a:lstStyle/>
          <a:p>
            <a:pPr marL="12700"/>
            <a:r>
              <a:rPr sz="1700" b="1" spc="-5" dirty="0">
                <a:solidFill>
                  <a:srgbClr val="FFFFFF"/>
                </a:solidFill>
                <a:latin typeface="Calibri"/>
                <a:cs typeface="Calibri"/>
              </a:rPr>
              <a:t>Ne</a:t>
            </a:r>
            <a:r>
              <a:rPr sz="1700" b="1" spc="-10" dirty="0">
                <a:solidFill>
                  <a:srgbClr val="FFFFFF"/>
                </a:solidFill>
                <a:latin typeface="Calibri"/>
                <a:cs typeface="Calibri"/>
              </a:rPr>
              <a:t>ede</a:t>
            </a:r>
            <a:r>
              <a:rPr sz="1700" b="1" spc="-15" dirty="0">
                <a:solidFill>
                  <a:srgbClr val="FFFFFF"/>
                </a:solidFill>
                <a:latin typeface="Calibri"/>
                <a:cs typeface="Calibri"/>
              </a:rPr>
              <a:t>d</a:t>
            </a:r>
            <a:r>
              <a:rPr sz="1700" b="1" spc="-5" dirty="0">
                <a:solidFill>
                  <a:srgbClr val="FFFFFF"/>
                </a:solidFill>
                <a:latin typeface="Calibri"/>
                <a:cs typeface="Calibri"/>
              </a:rPr>
              <a:t>)</a:t>
            </a:r>
            <a:endParaRPr sz="1700">
              <a:latin typeface="Calibri"/>
              <a:cs typeface="Calibri"/>
            </a:endParaRPr>
          </a:p>
        </p:txBody>
      </p:sp>
      <p:sp>
        <p:nvSpPr>
          <p:cNvPr id="94" name="object 94"/>
          <p:cNvSpPr txBox="1"/>
          <p:nvPr/>
        </p:nvSpPr>
        <p:spPr>
          <a:xfrm>
            <a:off x="10381419" y="2402399"/>
            <a:ext cx="1134009" cy="184666"/>
          </a:xfrm>
          <a:prstGeom prst="rect">
            <a:avLst/>
          </a:prstGeom>
        </p:spPr>
        <p:txBody>
          <a:bodyPr vert="horz" wrap="square" lIns="0" tIns="0" rIns="0" bIns="0" rtlCol="0">
            <a:spAutoFit/>
          </a:bodyPr>
          <a:lstStyle/>
          <a:p>
            <a:pPr marL="242570" marR="5080" indent="-230504"/>
            <a:r>
              <a:rPr sz="1200" b="1" spc="-10" dirty="0">
                <a:solidFill>
                  <a:srgbClr val="FFFFFF"/>
                </a:solidFill>
                <a:latin typeface="Calibri"/>
                <a:cs typeface="Calibri"/>
              </a:rPr>
              <a:t>Comm</a:t>
            </a:r>
            <a:r>
              <a:rPr sz="1200" b="1" spc="-15" dirty="0">
                <a:solidFill>
                  <a:srgbClr val="FFFFFF"/>
                </a:solidFill>
                <a:latin typeface="Calibri"/>
                <a:cs typeface="Calibri"/>
              </a:rPr>
              <a:t>u</a:t>
            </a:r>
            <a:r>
              <a:rPr sz="1200" b="1" spc="-10" dirty="0">
                <a:solidFill>
                  <a:srgbClr val="FFFFFF"/>
                </a:solidFill>
                <a:latin typeface="Calibri"/>
                <a:cs typeface="Calibri"/>
              </a:rPr>
              <a:t>n</a:t>
            </a:r>
            <a:r>
              <a:rPr sz="1200" b="1" spc="-5" dirty="0">
                <a:solidFill>
                  <a:srgbClr val="FFFFFF"/>
                </a:solidFill>
                <a:latin typeface="Calibri"/>
                <a:cs typeface="Calibri"/>
              </a:rPr>
              <a:t>ic</a:t>
            </a:r>
            <a:r>
              <a:rPr sz="1200" b="1" spc="-15" dirty="0">
                <a:solidFill>
                  <a:srgbClr val="FFFFFF"/>
                </a:solidFill>
                <a:latin typeface="Calibri"/>
                <a:cs typeface="Calibri"/>
              </a:rPr>
              <a:t>a</a:t>
            </a:r>
            <a:r>
              <a:rPr sz="1200" b="1" spc="-5" dirty="0">
                <a:solidFill>
                  <a:srgbClr val="FFFFFF"/>
                </a:solidFill>
                <a:latin typeface="Calibri"/>
                <a:cs typeface="Calibri"/>
              </a:rPr>
              <a:t>ti</a:t>
            </a:r>
            <a:r>
              <a:rPr sz="1200" b="1" dirty="0">
                <a:solidFill>
                  <a:srgbClr val="FFFFFF"/>
                </a:solidFill>
                <a:latin typeface="Calibri"/>
                <a:cs typeface="Calibri"/>
              </a:rPr>
              <a:t>o</a:t>
            </a:r>
            <a:r>
              <a:rPr sz="1200" b="1" spc="-5" dirty="0">
                <a:solidFill>
                  <a:srgbClr val="FFFFFF"/>
                </a:solidFill>
                <a:latin typeface="Calibri"/>
                <a:cs typeface="Calibri"/>
              </a:rPr>
              <a:t>n</a:t>
            </a:r>
            <a:endParaRPr sz="1200" dirty="0">
              <a:latin typeface="Calibri"/>
              <a:cs typeface="Calibri"/>
            </a:endParaRPr>
          </a:p>
        </p:txBody>
      </p:sp>
      <p:sp>
        <p:nvSpPr>
          <p:cNvPr id="95" name="object 95"/>
          <p:cNvSpPr txBox="1"/>
          <p:nvPr/>
        </p:nvSpPr>
        <p:spPr>
          <a:xfrm>
            <a:off x="10333316" y="2662373"/>
            <a:ext cx="1102756" cy="261610"/>
          </a:xfrm>
          <a:prstGeom prst="rect">
            <a:avLst/>
          </a:prstGeom>
        </p:spPr>
        <p:txBody>
          <a:bodyPr vert="horz" wrap="square" lIns="0" tIns="0" rIns="0" bIns="0" rtlCol="0">
            <a:spAutoFit/>
          </a:bodyPr>
          <a:lstStyle/>
          <a:p>
            <a:pPr marL="96520"/>
            <a:r>
              <a:rPr sz="1700" b="1" spc="-5" dirty="0">
                <a:solidFill>
                  <a:srgbClr val="FFFFFF"/>
                </a:solidFill>
                <a:latin typeface="Calibri"/>
                <a:cs typeface="Calibri"/>
              </a:rPr>
              <a:t>Mile</a:t>
            </a:r>
            <a:r>
              <a:rPr sz="1700" b="1" spc="-20" dirty="0">
                <a:solidFill>
                  <a:srgbClr val="FFFFFF"/>
                </a:solidFill>
                <a:latin typeface="Calibri"/>
                <a:cs typeface="Calibri"/>
              </a:rPr>
              <a:t>st</a:t>
            </a:r>
            <a:r>
              <a:rPr sz="1700" b="1" spc="-5" dirty="0">
                <a:solidFill>
                  <a:srgbClr val="FFFFFF"/>
                </a:solidFill>
                <a:latin typeface="Calibri"/>
                <a:cs typeface="Calibri"/>
              </a:rPr>
              <a:t>o</a:t>
            </a:r>
            <a:r>
              <a:rPr sz="1700" b="1" spc="-10" dirty="0">
                <a:solidFill>
                  <a:srgbClr val="FFFFFF"/>
                </a:solidFill>
                <a:latin typeface="Calibri"/>
                <a:cs typeface="Calibri"/>
              </a:rPr>
              <a:t>nes</a:t>
            </a:r>
            <a:endParaRPr sz="1700" dirty="0">
              <a:latin typeface="Calibri"/>
              <a:cs typeface="Calibri"/>
            </a:endParaRPr>
          </a:p>
        </p:txBody>
      </p:sp>
      <p:sp>
        <p:nvSpPr>
          <p:cNvPr id="97" name="Ellipse 96">
            <a:extLst>
              <a:ext uri="{FF2B5EF4-FFF2-40B4-BE49-F238E27FC236}">
                <a16:creationId xmlns:a16="http://schemas.microsoft.com/office/drawing/2014/main" id="{13E2F457-3E4E-4083-9CFD-1B7B7150218A}"/>
              </a:ext>
            </a:extLst>
          </p:cNvPr>
          <p:cNvSpPr/>
          <p:nvPr/>
        </p:nvSpPr>
        <p:spPr>
          <a:xfrm>
            <a:off x="9985823" y="2739827"/>
            <a:ext cx="2062755" cy="1605743"/>
          </a:xfrm>
          <a:prstGeom prst="ellipse">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2">
                    <a:lumMod val="10000"/>
                  </a:schemeClr>
                </a:solidFill>
              </a:rPr>
              <a:t>Monitoring! </a:t>
            </a:r>
            <a:r>
              <a:rPr lang="de-DE" b="1" dirty="0" err="1">
                <a:solidFill>
                  <a:schemeClr val="tx1"/>
                </a:solidFill>
              </a:rPr>
              <a:t>I</a:t>
            </a:r>
            <a:r>
              <a:rPr lang="de-DE" b="1" dirty="0" err="1">
                <a:solidFill>
                  <a:schemeClr val="accent6">
                    <a:lumMod val="50000"/>
                  </a:schemeClr>
                </a:solidFill>
              </a:rPr>
              <a:t>s</a:t>
            </a:r>
            <a:r>
              <a:rPr lang="de-DE" b="1" dirty="0">
                <a:solidFill>
                  <a:schemeClr val="accent6">
                    <a:lumMod val="50000"/>
                  </a:schemeClr>
                </a:solidFill>
              </a:rPr>
              <a:t> </a:t>
            </a:r>
            <a:r>
              <a:rPr lang="de-DE" b="1" dirty="0" err="1">
                <a:solidFill>
                  <a:schemeClr val="accent6">
                    <a:lumMod val="50000"/>
                  </a:schemeClr>
                </a:solidFill>
              </a:rPr>
              <a:t>it</a:t>
            </a:r>
            <a:r>
              <a:rPr lang="de-DE" b="1" dirty="0">
                <a:solidFill>
                  <a:schemeClr val="accent6">
                    <a:lumMod val="50000"/>
                  </a:schemeClr>
                </a:solidFill>
              </a:rPr>
              <a:t> </a:t>
            </a:r>
            <a:r>
              <a:rPr lang="de-DE" b="1" dirty="0" err="1">
                <a:solidFill>
                  <a:schemeClr val="accent6">
                    <a:lumMod val="50000"/>
                  </a:schemeClr>
                </a:solidFill>
              </a:rPr>
              <a:t>effective</a:t>
            </a:r>
            <a:r>
              <a:rPr lang="de-DE" dirty="0">
                <a:solidFill>
                  <a:schemeClr val="accent6">
                    <a:lumMod val="50000"/>
                  </a:schemeClr>
                </a:solidFill>
              </a:rPr>
              <a:t>?</a:t>
            </a:r>
            <a:endParaRPr lang="en-GB" dirty="0">
              <a:solidFill>
                <a:schemeClr val="accent6">
                  <a:lumMod val="50000"/>
                </a:schemeClr>
              </a:solidFill>
            </a:endParaRPr>
          </a:p>
        </p:txBody>
      </p:sp>
      <p:grpSp>
        <p:nvGrpSpPr>
          <p:cNvPr id="98" name="Gruppieren 16">
            <a:extLst>
              <a:ext uri="{FF2B5EF4-FFF2-40B4-BE49-F238E27FC236}">
                <a16:creationId xmlns:a16="http://schemas.microsoft.com/office/drawing/2014/main" id="{AF491FAB-CD95-459F-875C-D853DF52CC96}"/>
              </a:ext>
            </a:extLst>
          </p:cNvPr>
          <p:cNvGrpSpPr/>
          <p:nvPr/>
        </p:nvGrpSpPr>
        <p:grpSpPr>
          <a:xfrm>
            <a:off x="2912204" y="4362764"/>
            <a:ext cx="7770780" cy="1951779"/>
            <a:chOff x="2655297" y="4505413"/>
            <a:chExt cx="7770780" cy="1951779"/>
          </a:xfrm>
        </p:grpSpPr>
        <p:sp>
          <p:nvSpPr>
            <p:cNvPr id="99" name="Pfeil: nach unten gekrümmt 13">
              <a:extLst>
                <a:ext uri="{FF2B5EF4-FFF2-40B4-BE49-F238E27FC236}">
                  <a16:creationId xmlns:a16="http://schemas.microsoft.com/office/drawing/2014/main" id="{6C220171-6696-4BE1-9B41-2ADE2A54206D}"/>
                </a:ext>
              </a:extLst>
            </p:cNvPr>
            <p:cNvSpPr/>
            <p:nvPr/>
          </p:nvSpPr>
          <p:spPr>
            <a:xfrm rot="11033703">
              <a:off x="4595162" y="4505413"/>
              <a:ext cx="5830915" cy="1212454"/>
            </a:xfrm>
            <a:prstGeom prst="curved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Träne 15">
              <a:extLst>
                <a:ext uri="{FF2B5EF4-FFF2-40B4-BE49-F238E27FC236}">
                  <a16:creationId xmlns:a16="http://schemas.microsoft.com/office/drawing/2014/main" id="{60E489E7-A4A7-4B08-B2CF-BBDF185E1DCF}"/>
                </a:ext>
              </a:extLst>
            </p:cNvPr>
            <p:cNvSpPr/>
            <p:nvPr/>
          </p:nvSpPr>
          <p:spPr>
            <a:xfrm>
              <a:off x="2655297" y="4824827"/>
              <a:ext cx="2042097" cy="1632365"/>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accent6">
                      <a:lumMod val="50000"/>
                    </a:schemeClr>
                  </a:solidFill>
                </a:rPr>
                <a:t>If</a:t>
              </a:r>
              <a:r>
                <a:rPr lang="de-DE" b="1" dirty="0">
                  <a:solidFill>
                    <a:schemeClr val="accent6">
                      <a:lumMod val="50000"/>
                    </a:schemeClr>
                  </a:solidFill>
                </a:rPr>
                <a:t> not, </a:t>
              </a:r>
              <a:r>
                <a:rPr lang="de-DE" b="1" dirty="0" err="1">
                  <a:solidFill>
                    <a:schemeClr val="accent6">
                      <a:lumMod val="50000"/>
                    </a:schemeClr>
                  </a:solidFill>
                </a:rPr>
                <a:t>re-consider</a:t>
              </a:r>
              <a:r>
                <a:rPr lang="de-DE" b="1" dirty="0">
                  <a:solidFill>
                    <a:schemeClr val="accent6">
                      <a:lumMod val="50000"/>
                    </a:schemeClr>
                  </a:solidFill>
                </a:rPr>
                <a:t> &amp; </a:t>
              </a:r>
              <a:r>
                <a:rPr lang="de-DE" b="1" dirty="0" err="1">
                  <a:solidFill>
                    <a:schemeClr val="accent6">
                      <a:lumMod val="50000"/>
                    </a:schemeClr>
                  </a:solidFill>
                </a:rPr>
                <a:t>adjust</a:t>
              </a:r>
              <a:r>
                <a:rPr lang="de-DE" b="1" dirty="0">
                  <a:solidFill>
                    <a:schemeClr val="accent6">
                      <a:lumMod val="50000"/>
                    </a:schemeClr>
                  </a:solidFill>
                </a:rPr>
                <a:t>!</a:t>
              </a:r>
              <a:endParaRPr lang="en-GB" b="1" dirty="0">
                <a:solidFill>
                  <a:schemeClr val="accent6">
                    <a:lumMod val="50000"/>
                  </a:schemeClr>
                </a:solidFill>
              </a:endParaRPr>
            </a:p>
            <a:p>
              <a:pPr algn="ctr"/>
              <a:endParaRPr lang="en-GB" dirty="0"/>
            </a:p>
          </p:txBody>
        </p:sp>
      </p:grpSp>
    </p:spTree>
    <p:extLst>
      <p:ext uri="{BB962C8B-B14F-4D97-AF65-F5344CB8AC3E}">
        <p14:creationId xmlns:p14="http://schemas.microsoft.com/office/powerpoint/2010/main" val="189438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i="1" dirty="0">
                <a:solidFill>
                  <a:schemeClr val="tx1"/>
                </a:solidFill>
                <a:latin typeface="Calibri" panose="020F0502020204030204" pitchFamily="34" charset="0"/>
                <a:ea typeface="Calibri" panose="020F0502020204030204" pitchFamily="34" charset="0"/>
                <a:cs typeface="Times New Roman" panose="02020603050405020304" pitchFamily="18" charset="0"/>
              </a:rPr>
              <a:t>Provide a brief description of planned activities that will contribute to the realisation of the </a:t>
            </a:r>
            <a:r>
              <a:rPr lang="en-GB" b="1" i="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potential impact</a:t>
            </a:r>
            <a:r>
              <a:rPr lang="en-GB"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s </a:t>
            </a:r>
            <a:r>
              <a:rPr lang="en-GB" i="1" dirty="0">
                <a:solidFill>
                  <a:schemeClr val="tx1"/>
                </a:solidFill>
                <a:latin typeface="Calibri" panose="020F0502020204030204" pitchFamily="34" charset="0"/>
                <a:ea typeface="Calibri" panose="020F0502020204030204" pitchFamily="34" charset="0"/>
                <a:cs typeface="Times New Roman" panose="02020603050405020304" pitchFamily="18" charset="0"/>
              </a:rPr>
              <a:t>of the project outputs (in or beyond the scientific sphere).</a:t>
            </a:r>
            <a:endParaRPr lang="nb-NO" i="1" dirty="0"/>
          </a:p>
        </p:txBody>
      </p:sp>
      <p:sp>
        <p:nvSpPr>
          <p:cNvPr id="3" name="Plassholder for innhold 2"/>
          <p:cNvSpPr>
            <a:spLocks noGrp="1"/>
          </p:cNvSpPr>
          <p:nvPr>
            <p:ph idx="1"/>
          </p:nvPr>
        </p:nvSpPr>
        <p:spPr/>
        <p:txBody>
          <a:bodyPr/>
          <a:lstStyle/>
          <a:p>
            <a:endParaRPr lang="nb-NO" dirty="0"/>
          </a:p>
          <a:p>
            <a:r>
              <a:rPr lang="en-US" sz="2400" dirty="0"/>
              <a:t>To answer this, one must identify the potential outcome and impacts of the project.</a:t>
            </a:r>
            <a:endParaRPr lang="nb-NO" sz="2400" dirty="0"/>
          </a:p>
        </p:txBody>
      </p:sp>
      <p:sp>
        <p:nvSpPr>
          <p:cNvPr id="4" name="Plassholder for bunntekst 3"/>
          <p:cNvSpPr>
            <a:spLocks noGrp="1"/>
          </p:cNvSpPr>
          <p:nvPr>
            <p:ph type="ftr" sz="quarter" idx="10"/>
          </p:nvPr>
        </p:nvSpPr>
        <p:spPr/>
        <p:txBody>
          <a:bodyPr/>
          <a:lstStyle/>
          <a:p>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16</a:t>
            </a:fld>
            <a:endParaRPr lang="nb-NO" dirty="0"/>
          </a:p>
        </p:txBody>
      </p:sp>
    </p:spTree>
    <p:extLst>
      <p:ext uri="{BB962C8B-B14F-4D97-AF65-F5344CB8AC3E}">
        <p14:creationId xmlns:p14="http://schemas.microsoft.com/office/powerpoint/2010/main" val="41241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627" y="446151"/>
            <a:ext cx="7948295" cy="487680"/>
          </a:xfrm>
          <a:prstGeom prst="rect">
            <a:avLst/>
          </a:prstGeom>
        </p:spPr>
        <p:txBody>
          <a:bodyPr vert="horz" wrap="square" lIns="0" tIns="0" rIns="0" bIns="0" rtlCol="0">
            <a:spAutoFit/>
          </a:bodyPr>
          <a:lstStyle/>
          <a:p>
            <a:pPr marL="12700">
              <a:lnSpc>
                <a:spcPct val="100000"/>
              </a:lnSpc>
            </a:pPr>
            <a:r>
              <a:rPr sz="3200" b="1" spc="-10" dirty="0">
                <a:solidFill>
                  <a:srgbClr val="1C4358"/>
                </a:solidFill>
                <a:latin typeface="Calibri"/>
                <a:cs typeface="Calibri"/>
              </a:rPr>
              <a:t>What </a:t>
            </a:r>
            <a:r>
              <a:rPr sz="3200" b="1" spc="-15" dirty="0">
                <a:solidFill>
                  <a:srgbClr val="1C4358"/>
                </a:solidFill>
                <a:latin typeface="Calibri"/>
                <a:cs typeface="Calibri"/>
              </a:rPr>
              <a:t>are </a:t>
            </a:r>
            <a:r>
              <a:rPr sz="3200" b="1" spc="-5" dirty="0">
                <a:solidFill>
                  <a:srgbClr val="1C4358"/>
                </a:solidFill>
                <a:latin typeface="Calibri"/>
                <a:cs typeface="Calibri"/>
              </a:rPr>
              <a:t>the </a:t>
            </a:r>
            <a:r>
              <a:rPr sz="3200" b="1" u="heavy" spc="-10" dirty="0">
                <a:solidFill>
                  <a:srgbClr val="1C4358"/>
                </a:solidFill>
                <a:latin typeface="Calibri"/>
                <a:cs typeface="Calibri"/>
              </a:rPr>
              <a:t>potential </a:t>
            </a:r>
            <a:r>
              <a:rPr sz="3200" b="1" spc="-5" dirty="0">
                <a:solidFill>
                  <a:srgbClr val="1C4358"/>
                </a:solidFill>
                <a:latin typeface="Calibri"/>
                <a:cs typeface="Calibri"/>
              </a:rPr>
              <a:t>outcomes </a:t>
            </a:r>
            <a:r>
              <a:rPr sz="3200" b="1" dirty="0">
                <a:solidFill>
                  <a:srgbClr val="1C4358"/>
                </a:solidFill>
                <a:latin typeface="Calibri"/>
                <a:cs typeface="Calibri"/>
              </a:rPr>
              <a:t>and</a:t>
            </a:r>
            <a:r>
              <a:rPr sz="3200" b="1" spc="-35" dirty="0">
                <a:solidFill>
                  <a:srgbClr val="1C4358"/>
                </a:solidFill>
                <a:latin typeface="Calibri"/>
                <a:cs typeface="Calibri"/>
              </a:rPr>
              <a:t> </a:t>
            </a:r>
            <a:r>
              <a:rPr sz="3200" b="1" spc="-5" dirty="0">
                <a:solidFill>
                  <a:srgbClr val="1C4358"/>
                </a:solidFill>
                <a:latin typeface="Calibri"/>
                <a:cs typeface="Calibri"/>
              </a:rPr>
              <a:t>impacts?</a:t>
            </a:r>
            <a:endParaRPr sz="3200" dirty="0">
              <a:latin typeface="Calibri"/>
              <a:cs typeface="Calibri"/>
            </a:endParaRPr>
          </a:p>
        </p:txBody>
      </p:sp>
      <p:sp>
        <p:nvSpPr>
          <p:cNvPr id="3" name="object 3"/>
          <p:cNvSpPr txBox="1"/>
          <p:nvPr/>
        </p:nvSpPr>
        <p:spPr>
          <a:xfrm>
            <a:off x="11744706" y="360426"/>
            <a:ext cx="89535" cy="17145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srgbClr val="556C77"/>
                </a:solidFill>
                <a:effectLst/>
                <a:uLnTx/>
                <a:uFillTx/>
                <a:latin typeface="Calibri"/>
                <a:ea typeface="+mn-ea"/>
                <a:cs typeface="Calibri"/>
              </a:rPr>
              <a:t>7</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865124" y="1261617"/>
            <a:ext cx="7074534" cy="5143500"/>
          </a:xfrm>
          <a:prstGeom prst="rect">
            <a:avLst/>
          </a:prstGeom>
        </p:spPr>
        <p:txBody>
          <a:bodyPr vert="horz" wrap="square" lIns="0" tIns="0" rIns="0" bIns="0" rtlCol="0">
            <a:spAutoFit/>
          </a:bodyPr>
          <a:lstStyle/>
          <a:p>
            <a:pPr marL="241300" marR="0" lvl="0" indent="-228600" algn="l" defTabSz="914400" rtl="0" eaLnBrk="1" fontAlgn="auto" latinLnBrk="0" hangingPunct="1">
              <a:lnSpc>
                <a:spcPct val="100000"/>
              </a:lnSpc>
              <a:spcBef>
                <a:spcPts val="0"/>
              </a:spcBef>
              <a:spcAft>
                <a:spcPts val="0"/>
              </a:spcAft>
              <a:buClrTx/>
              <a:buSzTx/>
              <a:buFont typeface="Arial"/>
              <a:buChar char="•"/>
              <a:tabLst>
                <a:tab pos="241300" algn="l"/>
              </a:tabLst>
              <a:defRPr/>
            </a:pPr>
            <a:r>
              <a:rPr kumimoji="0" sz="2400" b="1" i="0" u="none" strike="noStrike" kern="1200" cap="none" spc="-10" normalizeH="0" baseline="0" noProof="0" dirty="0">
                <a:ln>
                  <a:noFill/>
                </a:ln>
                <a:solidFill>
                  <a:srgbClr val="07080A"/>
                </a:solidFill>
                <a:effectLst/>
                <a:uLnTx/>
                <a:uFillTx/>
                <a:latin typeface="Calibri"/>
                <a:ea typeface="+mn-ea"/>
                <a:cs typeface="Calibri"/>
              </a:rPr>
              <a:t>Scientific/academic</a:t>
            </a:r>
            <a:r>
              <a:rPr kumimoji="0" sz="2400" b="1" i="0" u="none" strike="noStrike" kern="1200" cap="none" spc="-45" normalizeH="0" baseline="0" noProof="0" dirty="0">
                <a:ln>
                  <a:noFill/>
                </a:ln>
                <a:solidFill>
                  <a:srgbClr val="07080A"/>
                </a:solidFill>
                <a:effectLst/>
                <a:uLnTx/>
                <a:uFillTx/>
                <a:latin typeface="Calibri"/>
                <a:ea typeface="+mn-ea"/>
                <a:cs typeface="Calibri"/>
              </a:rPr>
              <a:t> </a:t>
            </a:r>
            <a:r>
              <a:rPr kumimoji="0" sz="2400" b="1" i="0" u="none" strike="noStrike" kern="1200" cap="none" spc="0" normalizeH="0" baseline="0" noProof="0" dirty="0">
                <a:ln>
                  <a:noFill/>
                </a:ln>
                <a:solidFill>
                  <a:srgbClr val="07080A"/>
                </a:solidFill>
                <a:effectLst/>
                <a:uLnTx/>
                <a:uFillTx/>
                <a:latin typeface="Calibri"/>
                <a:ea typeface="+mn-ea"/>
                <a:cs typeface="Calibri"/>
              </a:rPr>
              <a:t>impacts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495300" marR="5080" lvl="1" indent="-228600" algn="l" defTabSz="914400" rtl="0" eaLnBrk="1" fontAlgn="auto" latinLnBrk="0" hangingPunct="1">
              <a:lnSpc>
                <a:spcPts val="2590"/>
              </a:lnSpc>
              <a:spcBef>
                <a:spcPts val="545"/>
              </a:spcBef>
              <a:spcAft>
                <a:spcPts val="0"/>
              </a:spcAft>
              <a:buClrTx/>
              <a:buSzTx/>
              <a:buFont typeface="Microsoft JhengHei"/>
              <a:buChar char="–"/>
              <a:tabLst>
                <a:tab pos="495934" algn="l"/>
              </a:tabLst>
              <a:defRPr/>
            </a:pPr>
            <a:r>
              <a:rPr kumimoji="0" sz="2400" b="0" i="0" u="none" strike="noStrike" kern="1200" cap="none" spc="-25" normalizeH="0" baseline="0" noProof="0" dirty="0">
                <a:ln>
                  <a:noFill/>
                </a:ln>
                <a:solidFill>
                  <a:srgbClr val="07080A"/>
                </a:solidFill>
                <a:effectLst/>
                <a:uLnTx/>
                <a:uFillTx/>
                <a:latin typeface="Calibri"/>
                <a:ea typeface="+mn-ea"/>
                <a:cs typeface="Calibri"/>
              </a:rPr>
              <a:t>World </a:t>
            </a:r>
            <a:r>
              <a:rPr kumimoji="0" sz="2400" b="0" i="0" u="none" strike="noStrike" kern="1200" cap="none" spc="0" normalizeH="0" baseline="0" noProof="0" dirty="0">
                <a:ln>
                  <a:noFill/>
                </a:ln>
                <a:solidFill>
                  <a:srgbClr val="07080A"/>
                </a:solidFill>
                <a:effectLst/>
                <a:uLnTx/>
                <a:uFillTx/>
                <a:latin typeface="Calibri"/>
                <a:ea typeface="+mn-ea"/>
                <a:cs typeface="Calibri"/>
              </a:rPr>
              <a:t>class </a:t>
            </a:r>
            <a:r>
              <a:rPr kumimoji="0" sz="2400" b="0" i="0" u="none" strike="noStrike" kern="1200" cap="none" spc="-5" normalizeH="0" baseline="0" noProof="0" dirty="0">
                <a:ln>
                  <a:noFill/>
                </a:ln>
                <a:solidFill>
                  <a:srgbClr val="07080A"/>
                </a:solidFill>
                <a:effectLst/>
                <a:uLnTx/>
                <a:uFillTx/>
                <a:latin typeface="Calibri"/>
                <a:ea typeface="+mn-ea"/>
                <a:cs typeface="Calibri"/>
              </a:rPr>
              <a:t>science, highly cited, </a:t>
            </a:r>
            <a:r>
              <a:rPr kumimoji="0" sz="2400" b="0" i="0" u="none" strike="noStrike" kern="1200" cap="none" spc="-20" normalizeH="0" baseline="0" noProof="0" dirty="0">
                <a:ln>
                  <a:noFill/>
                </a:ln>
                <a:solidFill>
                  <a:srgbClr val="07080A"/>
                </a:solidFill>
                <a:effectLst/>
                <a:uLnTx/>
                <a:uFillTx/>
                <a:latin typeface="Calibri"/>
                <a:ea typeface="+mn-ea"/>
                <a:cs typeface="Calibri"/>
              </a:rPr>
              <a:t>core </a:t>
            </a:r>
            <a:r>
              <a:rPr kumimoji="0" sz="2400" b="0" i="0" u="none" strike="noStrike" kern="1200" cap="none" spc="-5" normalizeH="0" baseline="0" noProof="0" dirty="0">
                <a:ln>
                  <a:noFill/>
                </a:ln>
                <a:solidFill>
                  <a:srgbClr val="07080A"/>
                </a:solidFill>
                <a:effectLst/>
                <a:uLnTx/>
                <a:uFillTx/>
                <a:latin typeface="Calibri"/>
                <a:ea typeface="+mn-ea"/>
                <a:cs typeface="Calibri"/>
              </a:rPr>
              <a:t>contribution </a:t>
            </a:r>
            <a:r>
              <a:rPr kumimoji="0" sz="2400" b="0" i="0" u="none" strike="noStrike" kern="1200" cap="none" spc="-15" normalizeH="0" baseline="0" noProof="0" dirty="0">
                <a:ln>
                  <a:noFill/>
                </a:ln>
                <a:solidFill>
                  <a:srgbClr val="07080A"/>
                </a:solidFill>
                <a:effectLst/>
                <a:uLnTx/>
                <a:uFillTx/>
                <a:latin typeface="Calibri"/>
                <a:ea typeface="+mn-ea"/>
                <a:cs typeface="Calibri"/>
              </a:rPr>
              <a:t>to  </a:t>
            </a:r>
            <a:r>
              <a:rPr kumimoji="0" sz="2400" b="0" i="0" u="none" strike="noStrike" kern="1200" cap="none" spc="-5" normalizeH="0" baseline="0" noProof="0" dirty="0">
                <a:ln>
                  <a:noFill/>
                </a:ln>
                <a:solidFill>
                  <a:srgbClr val="07080A"/>
                </a:solidFill>
                <a:effectLst/>
                <a:uLnTx/>
                <a:uFillTx/>
                <a:latin typeface="Calibri"/>
                <a:ea typeface="+mn-ea"/>
                <a:cs typeface="Calibri"/>
              </a:rPr>
              <a:t>scientific</a:t>
            </a:r>
            <a:r>
              <a:rPr kumimoji="0" sz="2400" b="0" i="0" u="none" strike="noStrike" kern="1200" cap="none" spc="-100" normalizeH="0" baseline="0" noProof="0" dirty="0">
                <a:ln>
                  <a:noFill/>
                </a:ln>
                <a:solidFill>
                  <a:srgbClr val="07080A"/>
                </a:solidFill>
                <a:effectLst/>
                <a:uLnTx/>
                <a:uFillTx/>
                <a:latin typeface="Calibri"/>
                <a:ea typeface="+mn-ea"/>
                <a:cs typeface="Calibri"/>
              </a:rPr>
              <a:t> </a:t>
            </a:r>
            <a:r>
              <a:rPr kumimoji="0" sz="2400" b="0" i="0" u="none" strike="noStrike" kern="1200" cap="none" spc="-5" normalizeH="0" baseline="0" noProof="0" dirty="0">
                <a:ln>
                  <a:noFill/>
                </a:ln>
                <a:solidFill>
                  <a:srgbClr val="07080A"/>
                </a:solidFill>
                <a:effectLst/>
                <a:uLnTx/>
                <a:uFillTx/>
                <a:latin typeface="Calibri"/>
                <a:ea typeface="+mn-ea"/>
                <a:cs typeface="Calibri"/>
              </a:rPr>
              <a:t>fields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495300" marR="0" lvl="1" indent="-228600" algn="l" defTabSz="914400" rtl="0" eaLnBrk="1" fontAlgn="auto" latinLnBrk="0" hangingPunct="1">
              <a:lnSpc>
                <a:spcPct val="100000"/>
              </a:lnSpc>
              <a:spcBef>
                <a:spcPts val="175"/>
              </a:spcBef>
              <a:spcAft>
                <a:spcPts val="0"/>
              </a:spcAft>
              <a:buClrTx/>
              <a:buSzTx/>
              <a:buFont typeface="Microsoft JhengHei"/>
              <a:buChar char="–"/>
              <a:tabLst>
                <a:tab pos="495934" algn="l"/>
              </a:tabLst>
              <a:defRPr/>
            </a:pPr>
            <a:r>
              <a:rPr kumimoji="0" sz="2400" b="0" i="0" u="none" strike="noStrike" kern="1200" cap="none" spc="-5" normalizeH="0" baseline="0" noProof="0" dirty="0">
                <a:ln>
                  <a:noFill/>
                </a:ln>
                <a:solidFill>
                  <a:srgbClr val="07080A"/>
                </a:solidFill>
                <a:effectLst/>
                <a:uLnTx/>
                <a:uFillTx/>
                <a:latin typeface="Calibri"/>
                <a:ea typeface="+mn-ea"/>
                <a:cs typeface="Calibri"/>
              </a:rPr>
              <a:t>Capacity</a:t>
            </a:r>
            <a:r>
              <a:rPr kumimoji="0" sz="2400" b="0" i="0" u="none" strike="noStrike" kern="1200" cap="none" spc="-114" normalizeH="0" baseline="0" noProof="0" dirty="0">
                <a:ln>
                  <a:noFill/>
                </a:ln>
                <a:solidFill>
                  <a:srgbClr val="07080A"/>
                </a:solidFill>
                <a:effectLst/>
                <a:uLnTx/>
                <a:uFillTx/>
                <a:latin typeface="Calibri"/>
                <a:ea typeface="+mn-ea"/>
                <a:cs typeface="Calibri"/>
              </a:rPr>
              <a:t> </a:t>
            </a:r>
            <a:r>
              <a:rPr kumimoji="0" sz="2400" b="0" i="0" u="none" strike="noStrike" kern="1200" cap="none" spc="-5" normalizeH="0" baseline="0" noProof="0" dirty="0">
                <a:ln>
                  <a:noFill/>
                </a:ln>
                <a:solidFill>
                  <a:srgbClr val="07080A"/>
                </a:solidFill>
                <a:effectLst/>
                <a:uLnTx/>
                <a:uFillTx/>
                <a:latin typeface="Calibri"/>
                <a:ea typeface="+mn-ea"/>
                <a:cs typeface="Calibri"/>
              </a:rPr>
              <a:t>building</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495300" marR="0" lvl="1" indent="-228600" algn="l" defTabSz="914400" rtl="0" eaLnBrk="1" fontAlgn="auto" latinLnBrk="0" hangingPunct="1">
              <a:lnSpc>
                <a:spcPct val="100000"/>
              </a:lnSpc>
              <a:spcBef>
                <a:spcPts val="200"/>
              </a:spcBef>
              <a:spcAft>
                <a:spcPts val="0"/>
              </a:spcAft>
              <a:buClrTx/>
              <a:buSzTx/>
              <a:buFont typeface="Microsoft JhengHei"/>
              <a:buChar char="–"/>
              <a:tabLst>
                <a:tab pos="495934" algn="l"/>
              </a:tabLst>
              <a:defRPr/>
            </a:pPr>
            <a:r>
              <a:rPr kumimoji="0" sz="2400" b="0" i="0" u="none" strike="noStrike" kern="1200" cap="none" spc="-10" normalizeH="0" baseline="0" noProof="0" dirty="0">
                <a:ln>
                  <a:noFill/>
                </a:ln>
                <a:solidFill>
                  <a:srgbClr val="07080A"/>
                </a:solidFill>
                <a:effectLst/>
                <a:uLnTx/>
                <a:uFillTx/>
                <a:latin typeface="Calibri"/>
                <a:ea typeface="+mn-ea"/>
                <a:cs typeface="Calibri"/>
              </a:rPr>
              <a:t>International </a:t>
            </a:r>
            <a:r>
              <a:rPr kumimoji="0" sz="2400" b="0" i="0" u="none" strike="noStrike" kern="1200" cap="none" spc="0" normalizeH="0" baseline="0" noProof="0" dirty="0">
                <a:ln>
                  <a:noFill/>
                </a:ln>
                <a:solidFill>
                  <a:srgbClr val="07080A"/>
                </a:solidFill>
                <a:effectLst/>
                <a:uLnTx/>
                <a:uFillTx/>
                <a:latin typeface="Calibri"/>
                <a:ea typeface="+mn-ea"/>
                <a:cs typeface="Calibri"/>
              </a:rPr>
              <a:t>and </a:t>
            </a:r>
            <a:r>
              <a:rPr kumimoji="0" sz="2400" b="0" i="0" u="none" strike="noStrike" kern="1200" cap="none" spc="-5" normalizeH="0" baseline="0" noProof="0" dirty="0">
                <a:ln>
                  <a:noFill/>
                </a:ln>
                <a:solidFill>
                  <a:srgbClr val="07080A"/>
                </a:solidFill>
                <a:effectLst/>
                <a:uLnTx/>
                <a:uFillTx/>
                <a:latin typeface="Calibri"/>
                <a:ea typeface="+mn-ea"/>
                <a:cs typeface="Calibri"/>
              </a:rPr>
              <a:t>transdisciplinary</a:t>
            </a:r>
            <a:r>
              <a:rPr kumimoji="0" sz="2400" b="0" i="0" u="none" strike="noStrike" kern="1200" cap="none" spc="-40" normalizeH="0" baseline="0" noProof="0" dirty="0">
                <a:ln>
                  <a:noFill/>
                </a:ln>
                <a:solidFill>
                  <a:srgbClr val="07080A"/>
                </a:solidFill>
                <a:effectLst/>
                <a:uLnTx/>
                <a:uFillTx/>
                <a:latin typeface="Calibri"/>
                <a:ea typeface="+mn-ea"/>
                <a:cs typeface="Calibri"/>
              </a:rPr>
              <a:t> </a:t>
            </a:r>
            <a:r>
              <a:rPr kumimoji="0" sz="2400" b="0" i="0" u="none" strike="noStrike" kern="1200" cap="none" spc="-10" normalizeH="0" baseline="0" noProof="0" dirty="0">
                <a:ln>
                  <a:noFill/>
                </a:ln>
                <a:solidFill>
                  <a:srgbClr val="07080A"/>
                </a:solidFill>
                <a:effectLst/>
                <a:uLnTx/>
                <a:uFillTx/>
                <a:latin typeface="Calibri"/>
                <a:ea typeface="+mn-ea"/>
                <a:cs typeface="Calibri"/>
              </a:rPr>
              <a:t>collaborations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20"/>
              </a:spcBef>
              <a:spcAft>
                <a:spcPts val="0"/>
              </a:spcAft>
              <a:buClrTx/>
              <a:buSzTx/>
              <a:buFont typeface="Arial"/>
              <a:buChar char="•"/>
              <a:tabLst>
                <a:tab pos="241300" algn="l"/>
              </a:tabLst>
              <a:defRPr/>
            </a:pPr>
            <a:r>
              <a:rPr kumimoji="0" sz="2400" b="1" i="0" u="none" strike="noStrike" kern="1200" cap="none" spc="-10" normalizeH="0" baseline="0" noProof="0" dirty="0">
                <a:ln>
                  <a:noFill/>
                </a:ln>
                <a:solidFill>
                  <a:srgbClr val="07080A"/>
                </a:solidFill>
                <a:effectLst/>
                <a:uLnTx/>
                <a:uFillTx/>
                <a:latin typeface="Calibri"/>
                <a:ea typeface="+mn-ea"/>
                <a:cs typeface="Calibri"/>
              </a:rPr>
              <a:t>Societal</a:t>
            </a:r>
            <a:r>
              <a:rPr kumimoji="0" sz="2400" b="1" i="0" u="none" strike="noStrike" kern="1200" cap="none" spc="-80" normalizeH="0" baseline="0" noProof="0" dirty="0">
                <a:ln>
                  <a:noFill/>
                </a:ln>
                <a:solidFill>
                  <a:srgbClr val="07080A"/>
                </a:solidFill>
                <a:effectLst/>
                <a:uLnTx/>
                <a:uFillTx/>
                <a:latin typeface="Calibri"/>
                <a:ea typeface="+mn-ea"/>
                <a:cs typeface="Calibri"/>
              </a:rPr>
              <a:t> </a:t>
            </a:r>
            <a:r>
              <a:rPr kumimoji="0" sz="2400" b="1" i="0" u="none" strike="noStrike" kern="1200" cap="none" spc="0" normalizeH="0" baseline="0" noProof="0" dirty="0">
                <a:ln>
                  <a:noFill/>
                </a:ln>
                <a:solidFill>
                  <a:srgbClr val="07080A"/>
                </a:solidFill>
                <a:effectLst/>
                <a:uLnTx/>
                <a:uFillTx/>
                <a:latin typeface="Calibri"/>
                <a:ea typeface="+mn-ea"/>
                <a:cs typeface="Calibri"/>
              </a:rPr>
              <a:t>impacts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495300" marR="586740" lvl="1" indent="-228600" algn="l" defTabSz="914400" rtl="0" eaLnBrk="1" fontAlgn="auto" latinLnBrk="0" hangingPunct="1">
              <a:lnSpc>
                <a:spcPts val="2590"/>
              </a:lnSpc>
              <a:spcBef>
                <a:spcPts val="530"/>
              </a:spcBef>
              <a:spcAft>
                <a:spcPts val="0"/>
              </a:spcAft>
              <a:buClrTx/>
              <a:buSzTx/>
              <a:buFont typeface="Microsoft JhengHei"/>
              <a:buChar char="–"/>
              <a:tabLst>
                <a:tab pos="495934" algn="l"/>
              </a:tabLst>
              <a:defRPr/>
            </a:pPr>
            <a:r>
              <a:rPr kumimoji="0" sz="2400" b="0" i="0" u="none" strike="noStrike" kern="1200" cap="none" spc="-10" normalizeH="0" baseline="0" noProof="0" dirty="0">
                <a:ln>
                  <a:noFill/>
                </a:ln>
                <a:solidFill>
                  <a:srgbClr val="07080A"/>
                </a:solidFill>
                <a:effectLst/>
                <a:uLnTx/>
                <a:uFillTx/>
                <a:latin typeface="Calibri"/>
                <a:ea typeface="+mn-ea"/>
                <a:cs typeface="Calibri"/>
              </a:rPr>
              <a:t>Research </a:t>
            </a:r>
            <a:r>
              <a:rPr kumimoji="0" sz="2400" b="0" i="0" u="none" strike="noStrike" kern="1200" cap="none" spc="-5" normalizeH="0" baseline="0" noProof="0" dirty="0">
                <a:ln>
                  <a:noFill/>
                </a:ln>
                <a:solidFill>
                  <a:srgbClr val="07080A"/>
                </a:solidFill>
                <a:effectLst/>
                <a:uLnTx/>
                <a:uFillTx/>
                <a:latin typeface="Calibri"/>
                <a:ea typeface="+mn-ea"/>
                <a:cs typeface="Calibri"/>
              </a:rPr>
              <a:t>results addressing </a:t>
            </a:r>
            <a:r>
              <a:rPr kumimoji="0" sz="2400" b="0" i="0" u="none" strike="noStrike" kern="1200" cap="none" spc="0" normalizeH="0" baseline="0" noProof="0" dirty="0">
                <a:ln>
                  <a:noFill/>
                </a:ln>
                <a:solidFill>
                  <a:srgbClr val="07080A"/>
                </a:solidFill>
                <a:effectLst/>
                <a:uLnTx/>
                <a:uFillTx/>
                <a:latin typeface="Calibri"/>
                <a:ea typeface="+mn-ea"/>
                <a:cs typeface="Calibri"/>
              </a:rPr>
              <a:t>and </a:t>
            </a:r>
            <a:r>
              <a:rPr kumimoji="0" sz="2400" b="0" i="0" u="none" strike="noStrike" kern="1200" cap="none" spc="-5" normalizeH="0" baseline="0" noProof="0" dirty="0">
                <a:ln>
                  <a:noFill/>
                </a:ln>
                <a:solidFill>
                  <a:srgbClr val="07080A"/>
                </a:solidFill>
                <a:effectLst/>
                <a:uLnTx/>
                <a:uFillTx/>
                <a:latin typeface="Calibri"/>
                <a:ea typeface="+mn-ea"/>
                <a:cs typeface="Calibri"/>
              </a:rPr>
              <a:t>tackling</a:t>
            </a:r>
            <a:r>
              <a:rPr kumimoji="0" sz="2400" b="0" i="0" u="none" strike="noStrike" kern="1200" cap="none" spc="-130" normalizeH="0" baseline="0" noProof="0" dirty="0">
                <a:ln>
                  <a:noFill/>
                </a:ln>
                <a:solidFill>
                  <a:srgbClr val="07080A"/>
                </a:solidFill>
                <a:effectLst/>
                <a:uLnTx/>
                <a:uFillTx/>
                <a:latin typeface="Calibri"/>
                <a:ea typeface="+mn-ea"/>
                <a:cs typeface="Calibri"/>
              </a:rPr>
              <a:t> </a:t>
            </a:r>
            <a:r>
              <a:rPr kumimoji="0" sz="2400" b="0" i="0" u="none" strike="noStrike" kern="1200" cap="none" spc="-5" normalizeH="0" baseline="0" noProof="0" dirty="0">
                <a:ln>
                  <a:noFill/>
                </a:ln>
                <a:solidFill>
                  <a:srgbClr val="07080A"/>
                </a:solidFill>
                <a:effectLst/>
                <a:uLnTx/>
                <a:uFillTx/>
                <a:latin typeface="Calibri"/>
                <a:ea typeface="+mn-ea"/>
                <a:cs typeface="Calibri"/>
              </a:rPr>
              <a:t>societal  challenges, national thematic or </a:t>
            </a:r>
            <a:r>
              <a:rPr kumimoji="0" sz="2400" b="0" i="0" u="none" strike="noStrike" kern="1200" cap="none" spc="-10" normalizeH="0" baseline="0" noProof="0" dirty="0">
                <a:ln>
                  <a:noFill/>
                </a:ln>
                <a:solidFill>
                  <a:srgbClr val="07080A"/>
                </a:solidFill>
                <a:effectLst/>
                <a:uLnTx/>
                <a:uFillTx/>
                <a:latin typeface="Calibri"/>
                <a:ea typeface="+mn-ea"/>
                <a:cs typeface="Calibri"/>
              </a:rPr>
              <a:t>UN</a:t>
            </a:r>
            <a:r>
              <a:rPr kumimoji="0" sz="2400" b="0" i="0" u="none" strike="noStrike" kern="1200" cap="none" spc="-55" normalizeH="0" baseline="0" noProof="0" dirty="0">
                <a:ln>
                  <a:noFill/>
                </a:ln>
                <a:solidFill>
                  <a:srgbClr val="07080A"/>
                </a:solidFill>
                <a:effectLst/>
                <a:uLnTx/>
                <a:uFillTx/>
                <a:latin typeface="Calibri"/>
                <a:ea typeface="+mn-ea"/>
                <a:cs typeface="Calibri"/>
              </a:rPr>
              <a:t> </a:t>
            </a:r>
            <a:r>
              <a:rPr kumimoji="0" sz="2400" b="0" i="0" u="none" strike="noStrike" kern="1200" cap="none" spc="-5" normalizeH="0" baseline="0" noProof="0" dirty="0">
                <a:ln>
                  <a:noFill/>
                </a:ln>
                <a:solidFill>
                  <a:srgbClr val="07080A"/>
                </a:solidFill>
                <a:effectLst/>
                <a:uLnTx/>
                <a:uFillTx/>
                <a:latin typeface="Calibri"/>
                <a:ea typeface="+mn-ea"/>
                <a:cs typeface="Calibri"/>
              </a:rPr>
              <a:t>SDGs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495300" marR="0" lvl="1" indent="-228600" algn="l" defTabSz="914400" rtl="0" eaLnBrk="1" fontAlgn="auto" latinLnBrk="0" hangingPunct="1">
              <a:lnSpc>
                <a:spcPct val="100000"/>
              </a:lnSpc>
              <a:spcBef>
                <a:spcPts val="175"/>
              </a:spcBef>
              <a:spcAft>
                <a:spcPts val="0"/>
              </a:spcAft>
              <a:buClrTx/>
              <a:buSzTx/>
              <a:buFont typeface="Microsoft JhengHei"/>
              <a:buChar char="–"/>
              <a:tabLst>
                <a:tab pos="495934" algn="l"/>
              </a:tabLst>
              <a:defRPr/>
            </a:pPr>
            <a:r>
              <a:rPr kumimoji="0" sz="2400" b="0" i="0" u="none" strike="noStrike" kern="1200" cap="none" spc="-10" normalizeH="0" baseline="0" noProof="0" dirty="0">
                <a:ln>
                  <a:noFill/>
                </a:ln>
                <a:solidFill>
                  <a:srgbClr val="07080A"/>
                </a:solidFill>
                <a:effectLst/>
                <a:uLnTx/>
                <a:uFillTx/>
                <a:latin typeface="Calibri"/>
                <a:ea typeface="+mn-ea"/>
                <a:cs typeface="Calibri"/>
              </a:rPr>
              <a:t>Societal </a:t>
            </a:r>
            <a:r>
              <a:rPr kumimoji="0" sz="2400" b="0" i="0" u="none" strike="noStrike" kern="1200" cap="none" spc="0" normalizeH="0" baseline="0" noProof="0" dirty="0">
                <a:ln>
                  <a:noFill/>
                </a:ln>
                <a:solidFill>
                  <a:srgbClr val="07080A"/>
                </a:solidFill>
                <a:effectLst/>
                <a:uLnTx/>
                <a:uFillTx/>
                <a:latin typeface="Calibri"/>
                <a:ea typeface="+mn-ea"/>
                <a:cs typeface="Calibri"/>
              </a:rPr>
              <a:t>R&amp;I</a:t>
            </a:r>
            <a:r>
              <a:rPr kumimoji="0" sz="2400" b="0" i="0" u="none" strike="noStrike" kern="1200" cap="none" spc="-105" normalizeH="0" baseline="0" noProof="0" dirty="0">
                <a:ln>
                  <a:noFill/>
                </a:ln>
                <a:solidFill>
                  <a:srgbClr val="07080A"/>
                </a:solidFill>
                <a:effectLst/>
                <a:uLnTx/>
                <a:uFillTx/>
                <a:latin typeface="Calibri"/>
                <a:ea typeface="+mn-ea"/>
                <a:cs typeface="Calibri"/>
              </a:rPr>
              <a:t> </a:t>
            </a:r>
            <a:r>
              <a:rPr kumimoji="0" sz="2400" b="0" i="0" u="none" strike="noStrike" kern="1200" cap="none" spc="-20" normalizeH="0" baseline="0" noProof="0" dirty="0">
                <a:ln>
                  <a:noFill/>
                </a:ln>
                <a:solidFill>
                  <a:srgbClr val="07080A"/>
                </a:solidFill>
                <a:effectLst/>
                <a:uLnTx/>
                <a:uFillTx/>
                <a:latin typeface="Calibri"/>
                <a:ea typeface="+mn-ea"/>
                <a:cs typeface="Calibri"/>
              </a:rPr>
              <a:t>uptake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705"/>
              </a:spcBef>
              <a:spcAft>
                <a:spcPts val="0"/>
              </a:spcAft>
              <a:buClrTx/>
              <a:buSzTx/>
              <a:buFont typeface="Arial"/>
              <a:buChar char="•"/>
              <a:tabLst>
                <a:tab pos="241300" algn="l"/>
              </a:tabLst>
              <a:defRPr/>
            </a:pPr>
            <a:r>
              <a:rPr kumimoji="0" sz="2400" b="1" i="0" u="none" strike="noStrike" kern="1200" cap="none" spc="-5" normalizeH="0" baseline="0" noProof="0" dirty="0">
                <a:ln>
                  <a:noFill/>
                </a:ln>
                <a:solidFill>
                  <a:srgbClr val="07080A"/>
                </a:solidFill>
                <a:effectLst/>
                <a:uLnTx/>
                <a:uFillTx/>
                <a:latin typeface="Calibri"/>
                <a:ea typeface="+mn-ea"/>
                <a:cs typeface="Calibri"/>
              </a:rPr>
              <a:t>Economic </a:t>
            </a:r>
            <a:r>
              <a:rPr kumimoji="0" sz="2400" b="1" i="0" u="none" strike="noStrike" kern="1200" cap="none" spc="0" normalizeH="0" baseline="0" noProof="0" dirty="0">
                <a:ln>
                  <a:noFill/>
                </a:ln>
                <a:solidFill>
                  <a:srgbClr val="07080A"/>
                </a:solidFill>
                <a:effectLst/>
                <a:uLnTx/>
                <a:uFillTx/>
                <a:latin typeface="Calibri"/>
                <a:ea typeface="+mn-ea"/>
                <a:cs typeface="Calibri"/>
              </a:rPr>
              <a:t>and </a:t>
            </a:r>
            <a:r>
              <a:rPr kumimoji="0" sz="2400" b="1" i="0" u="none" strike="noStrike" kern="1200" cap="none" spc="-10" normalizeH="0" baseline="0" noProof="0" dirty="0">
                <a:ln>
                  <a:noFill/>
                </a:ln>
                <a:solidFill>
                  <a:srgbClr val="07080A"/>
                </a:solidFill>
                <a:effectLst/>
                <a:uLnTx/>
                <a:uFillTx/>
                <a:latin typeface="Calibri"/>
                <a:ea typeface="+mn-ea"/>
                <a:cs typeface="Calibri"/>
              </a:rPr>
              <a:t>innovation</a:t>
            </a:r>
            <a:r>
              <a:rPr kumimoji="0" sz="2400" b="1" i="0" u="none" strike="noStrike" kern="1200" cap="none" spc="-130" normalizeH="0" baseline="0" noProof="0" dirty="0">
                <a:ln>
                  <a:noFill/>
                </a:ln>
                <a:solidFill>
                  <a:srgbClr val="07080A"/>
                </a:solidFill>
                <a:effectLst/>
                <a:uLnTx/>
                <a:uFillTx/>
                <a:latin typeface="Calibri"/>
                <a:ea typeface="+mn-ea"/>
                <a:cs typeface="Calibri"/>
              </a:rPr>
              <a:t> </a:t>
            </a:r>
            <a:r>
              <a:rPr kumimoji="0" sz="2400" b="1" i="0" u="none" strike="noStrike" kern="1200" cap="none" spc="0" normalizeH="0" baseline="0" noProof="0" dirty="0">
                <a:ln>
                  <a:noFill/>
                </a:ln>
                <a:solidFill>
                  <a:srgbClr val="07080A"/>
                </a:solidFill>
                <a:effectLst/>
                <a:uLnTx/>
                <a:uFillTx/>
                <a:latin typeface="Calibri"/>
                <a:ea typeface="+mn-ea"/>
                <a:cs typeface="Calibri"/>
              </a:rPr>
              <a:t>impacts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495300" marR="0" lvl="1" indent="-228600" algn="l" defTabSz="914400" rtl="0" eaLnBrk="1" fontAlgn="auto" latinLnBrk="0" hangingPunct="1">
              <a:lnSpc>
                <a:spcPct val="100000"/>
              </a:lnSpc>
              <a:spcBef>
                <a:spcPts val="215"/>
              </a:spcBef>
              <a:spcAft>
                <a:spcPts val="0"/>
              </a:spcAft>
              <a:buClrTx/>
              <a:buSzTx/>
              <a:buFont typeface="Microsoft JhengHei"/>
              <a:buChar char="–"/>
              <a:tabLst>
                <a:tab pos="495934" algn="l"/>
              </a:tabLst>
              <a:defRPr/>
            </a:pPr>
            <a:r>
              <a:rPr kumimoji="0" sz="2400" b="0" i="0" u="none" strike="noStrike" kern="1200" cap="none" spc="-10" normalizeH="0" baseline="0" noProof="0" dirty="0">
                <a:ln>
                  <a:noFill/>
                </a:ln>
                <a:solidFill>
                  <a:srgbClr val="07080A"/>
                </a:solidFill>
                <a:effectLst/>
                <a:uLnTx/>
                <a:uFillTx/>
                <a:latin typeface="Calibri"/>
                <a:ea typeface="+mn-ea"/>
                <a:cs typeface="Calibri"/>
              </a:rPr>
              <a:t>Innovations </a:t>
            </a:r>
            <a:r>
              <a:rPr kumimoji="0" sz="2400" b="0" i="0" u="none" strike="noStrike" kern="1200" cap="none" spc="0" normalizeH="0" baseline="0" noProof="0" dirty="0">
                <a:ln>
                  <a:noFill/>
                </a:ln>
                <a:solidFill>
                  <a:srgbClr val="07080A"/>
                </a:solidFill>
                <a:effectLst/>
                <a:uLnTx/>
                <a:uFillTx/>
                <a:latin typeface="Calibri"/>
                <a:ea typeface="+mn-ea"/>
                <a:cs typeface="Calibri"/>
              </a:rPr>
              <a:t>and </a:t>
            </a:r>
            <a:r>
              <a:rPr kumimoji="0" sz="2400" b="0" i="0" u="none" strike="noStrike" kern="1200" cap="none" spc="-5" normalizeH="0" baseline="0" noProof="0" dirty="0">
                <a:ln>
                  <a:noFill/>
                </a:ln>
                <a:solidFill>
                  <a:srgbClr val="07080A"/>
                </a:solidFill>
                <a:effectLst/>
                <a:uLnTx/>
                <a:uFillTx/>
                <a:latin typeface="Calibri"/>
                <a:ea typeface="+mn-ea"/>
                <a:cs typeface="Calibri"/>
              </a:rPr>
              <a:t>economic</a:t>
            </a:r>
            <a:r>
              <a:rPr kumimoji="0" sz="2400" b="0" i="0" u="none" strike="noStrike" kern="1200" cap="none" spc="-95" normalizeH="0" baseline="0" noProof="0" dirty="0">
                <a:ln>
                  <a:noFill/>
                </a:ln>
                <a:solidFill>
                  <a:srgbClr val="07080A"/>
                </a:solidFill>
                <a:effectLst/>
                <a:uLnTx/>
                <a:uFillTx/>
                <a:latin typeface="Calibri"/>
                <a:ea typeface="+mn-ea"/>
                <a:cs typeface="Calibri"/>
              </a:rPr>
              <a:t> </a:t>
            </a:r>
            <a:r>
              <a:rPr kumimoji="0" sz="2400" b="0" i="0" u="none" strike="noStrike" kern="1200" cap="none" spc="-10" normalizeH="0" baseline="0" noProof="0" dirty="0">
                <a:ln>
                  <a:noFill/>
                </a:ln>
                <a:solidFill>
                  <a:srgbClr val="07080A"/>
                </a:solidFill>
                <a:effectLst/>
                <a:uLnTx/>
                <a:uFillTx/>
                <a:latin typeface="Calibri"/>
                <a:ea typeface="+mn-ea"/>
                <a:cs typeface="Calibri"/>
              </a:rPr>
              <a:t>growth</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495300" marR="0" lvl="1" indent="-228600" algn="l" defTabSz="914400" rtl="0" eaLnBrk="1" fontAlgn="auto" latinLnBrk="0" hangingPunct="1">
              <a:lnSpc>
                <a:spcPct val="100000"/>
              </a:lnSpc>
              <a:spcBef>
                <a:spcPts val="215"/>
              </a:spcBef>
              <a:spcAft>
                <a:spcPts val="0"/>
              </a:spcAft>
              <a:buClrTx/>
              <a:buSzTx/>
              <a:buFont typeface="Microsoft JhengHei"/>
              <a:buChar char="–"/>
              <a:tabLst>
                <a:tab pos="495934" algn="l"/>
              </a:tabLst>
              <a:defRPr/>
            </a:pPr>
            <a:r>
              <a:rPr kumimoji="0" sz="2400" b="0" i="0" u="none" strike="noStrike" kern="1200" cap="none" spc="-5" normalizeH="0" baseline="0" noProof="0" dirty="0">
                <a:ln>
                  <a:noFill/>
                </a:ln>
                <a:solidFill>
                  <a:srgbClr val="07080A"/>
                </a:solidFill>
                <a:effectLst/>
                <a:uLnTx/>
                <a:uFillTx/>
                <a:latin typeface="Calibri"/>
                <a:ea typeface="+mn-ea"/>
                <a:cs typeface="Calibri"/>
              </a:rPr>
              <a:t>Employment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algn="l" defTabSz="914400" rtl="0" eaLnBrk="1" fontAlgn="auto" latinLnBrk="0" hangingPunct="1">
              <a:lnSpc>
                <a:spcPct val="100000"/>
              </a:lnSpc>
              <a:spcBef>
                <a:spcPts val="705"/>
              </a:spcBef>
              <a:spcAft>
                <a:spcPts val="0"/>
              </a:spcAft>
              <a:buClrTx/>
              <a:buSzTx/>
              <a:tabLst>
                <a:tab pos="241300" algn="l"/>
              </a:tabLst>
              <a:defRPr/>
            </a:pPr>
            <a:r>
              <a:rPr kumimoji="0" sz="2400" b="0" i="0" u="none" strike="noStrike" kern="1200" cap="none" spc="-5" normalizeH="0" baseline="0" noProof="0" dirty="0">
                <a:ln>
                  <a:noFill/>
                </a:ln>
                <a:solidFill>
                  <a:srgbClr val="07080A"/>
                </a:solidFill>
                <a:effectLst/>
                <a:uLnTx/>
                <a:uFillTx/>
                <a:latin typeface="Calibri"/>
                <a:ea typeface="+mn-ea"/>
                <a:cs typeface="Calibri"/>
              </a:rPr>
              <a:t>Emphasis </a:t>
            </a:r>
            <a:r>
              <a:rPr kumimoji="0" sz="2400" b="0" i="0" u="none" strike="noStrike" kern="1200" cap="none" spc="0" normalizeH="0" baseline="0" noProof="0" dirty="0">
                <a:ln>
                  <a:noFill/>
                </a:ln>
                <a:solidFill>
                  <a:srgbClr val="07080A"/>
                </a:solidFill>
                <a:effectLst/>
                <a:uLnTx/>
                <a:uFillTx/>
                <a:latin typeface="Calibri"/>
                <a:ea typeface="+mn-ea"/>
                <a:cs typeface="Calibri"/>
              </a:rPr>
              <a:t>will </a:t>
            </a:r>
            <a:r>
              <a:rPr kumimoji="0" sz="2400" b="0" i="0" u="none" strike="noStrike" kern="1200" cap="none" spc="-10" normalizeH="0" baseline="0" noProof="0" dirty="0">
                <a:ln>
                  <a:noFill/>
                </a:ln>
                <a:solidFill>
                  <a:srgbClr val="07080A"/>
                </a:solidFill>
                <a:effectLst/>
                <a:uLnTx/>
                <a:uFillTx/>
                <a:latin typeface="Calibri"/>
                <a:ea typeface="+mn-ea"/>
                <a:cs typeface="Calibri"/>
              </a:rPr>
              <a:t>vary between </a:t>
            </a:r>
            <a:r>
              <a:rPr kumimoji="0" sz="2400" b="0" i="0" u="none" strike="noStrike" kern="1200" cap="none" spc="-5" normalizeH="0" baseline="0" noProof="0" dirty="0">
                <a:ln>
                  <a:noFill/>
                </a:ln>
                <a:solidFill>
                  <a:srgbClr val="07080A"/>
                </a:solidFill>
                <a:effectLst/>
                <a:uLnTx/>
                <a:uFillTx/>
                <a:latin typeface="Calibri"/>
                <a:ea typeface="+mn-ea"/>
                <a:cs typeface="Calibri"/>
              </a:rPr>
              <a:t>application</a:t>
            </a:r>
            <a:r>
              <a:rPr kumimoji="0" sz="2400" b="0" i="0" u="none" strike="noStrike" kern="1200" cap="none" spc="-55" normalizeH="0" baseline="0" noProof="0" dirty="0">
                <a:ln>
                  <a:noFill/>
                </a:ln>
                <a:solidFill>
                  <a:srgbClr val="07080A"/>
                </a:solidFill>
                <a:effectLst/>
                <a:uLnTx/>
                <a:uFillTx/>
                <a:latin typeface="Calibri"/>
                <a:ea typeface="+mn-ea"/>
                <a:cs typeface="Calibri"/>
              </a:rPr>
              <a:t> </a:t>
            </a:r>
            <a:r>
              <a:rPr kumimoji="0" sz="2400" b="0" i="0" u="none" strike="noStrike" kern="1200" cap="none" spc="0" normalizeH="0" baseline="0" noProof="0" dirty="0">
                <a:ln>
                  <a:noFill/>
                </a:ln>
                <a:solidFill>
                  <a:srgbClr val="07080A"/>
                </a:solidFill>
                <a:effectLst/>
                <a:uLnTx/>
                <a:uFillTx/>
                <a:latin typeface="Calibri"/>
                <a:ea typeface="+mn-ea"/>
                <a:cs typeface="Calibri"/>
              </a:rPr>
              <a:t>types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p:cNvSpPr/>
          <p:nvPr/>
        </p:nvSpPr>
        <p:spPr>
          <a:xfrm>
            <a:off x="8598407" y="1117091"/>
            <a:ext cx="3191255" cy="145389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8668511" y="4251959"/>
            <a:ext cx="3121152" cy="190195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8598407" y="2756916"/>
            <a:ext cx="3191255" cy="130911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43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70875" y="237029"/>
            <a:ext cx="10926000" cy="1350000"/>
          </a:xfrm>
        </p:spPr>
        <p:txBody>
          <a:bodyPr vert="horz" lIns="0" tIns="0" rIns="0" bIns="0" rtlCol="0" anchor="ctr">
            <a:normAutofit/>
          </a:bodyPr>
          <a:lstStyle/>
          <a:p>
            <a:pPr>
              <a:lnSpc>
                <a:spcPct val="90000"/>
              </a:lnSpc>
            </a:pPr>
            <a:r>
              <a:rPr lang="nb-NO" sz="2400" b="0" i="1" kern="1200" dirty="0" err="1">
                <a:latin typeface="+mj-lt"/>
                <a:ea typeface="+mj-ea"/>
                <a:cs typeface="+mj-cs"/>
              </a:rPr>
              <a:t>Provide</a:t>
            </a:r>
            <a:r>
              <a:rPr lang="nb-NO" sz="2400" b="0" i="1" kern="1200" dirty="0">
                <a:latin typeface="+mj-lt"/>
                <a:ea typeface="+mj-ea"/>
                <a:cs typeface="+mj-cs"/>
              </a:rPr>
              <a:t> a </a:t>
            </a:r>
            <a:r>
              <a:rPr lang="nb-NO" sz="2400" b="0" i="1" kern="1200" dirty="0" err="1">
                <a:latin typeface="+mj-lt"/>
                <a:ea typeface="+mj-ea"/>
                <a:cs typeface="+mj-cs"/>
              </a:rPr>
              <a:t>brief</a:t>
            </a:r>
            <a:r>
              <a:rPr lang="nb-NO" sz="2400" b="0" i="1" kern="1200" dirty="0">
                <a:latin typeface="+mj-lt"/>
                <a:ea typeface="+mj-ea"/>
                <a:cs typeface="+mj-cs"/>
              </a:rPr>
              <a:t> </a:t>
            </a:r>
            <a:r>
              <a:rPr lang="nb-NO" sz="2400" b="0" i="1" kern="1200" dirty="0" err="1">
                <a:latin typeface="+mj-lt"/>
                <a:ea typeface="+mj-ea"/>
                <a:cs typeface="+mj-cs"/>
              </a:rPr>
              <a:t>description</a:t>
            </a:r>
            <a:r>
              <a:rPr lang="nb-NO" sz="2400" b="0" i="1" kern="1200" dirty="0">
                <a:latin typeface="+mj-lt"/>
                <a:ea typeface="+mj-ea"/>
                <a:cs typeface="+mj-cs"/>
              </a:rPr>
              <a:t> </a:t>
            </a:r>
            <a:r>
              <a:rPr lang="nb-NO" sz="2400" b="0" i="1" kern="1200" dirty="0" err="1">
                <a:latin typeface="+mj-lt"/>
                <a:ea typeface="+mj-ea"/>
                <a:cs typeface="+mj-cs"/>
              </a:rPr>
              <a:t>of</a:t>
            </a:r>
            <a:r>
              <a:rPr lang="nb-NO" sz="2400" b="0" i="1" kern="1200" dirty="0">
                <a:latin typeface="+mj-lt"/>
                <a:ea typeface="+mj-ea"/>
                <a:cs typeface="+mj-cs"/>
              </a:rPr>
              <a:t> </a:t>
            </a:r>
            <a:r>
              <a:rPr lang="nb-NO" sz="2400" b="1" i="1" u="sng" kern="1200" dirty="0" err="1">
                <a:latin typeface="+mj-lt"/>
                <a:ea typeface="+mj-ea"/>
                <a:cs typeface="+mj-cs"/>
              </a:rPr>
              <a:t>planned</a:t>
            </a:r>
            <a:r>
              <a:rPr lang="nb-NO" sz="2400" b="1" i="1" u="sng" kern="1200" dirty="0">
                <a:latin typeface="+mj-lt"/>
                <a:ea typeface="+mj-ea"/>
                <a:cs typeface="+mj-cs"/>
              </a:rPr>
              <a:t> </a:t>
            </a:r>
            <a:r>
              <a:rPr lang="nb-NO" sz="2400" b="1" i="1" u="sng" kern="1200" dirty="0" err="1">
                <a:latin typeface="+mj-lt"/>
                <a:ea typeface="+mj-ea"/>
                <a:cs typeface="+mj-cs"/>
              </a:rPr>
              <a:t>activities</a:t>
            </a:r>
            <a:r>
              <a:rPr lang="nb-NO" sz="2400" b="1" i="1" u="sng" kern="1200" dirty="0">
                <a:latin typeface="+mj-lt"/>
                <a:ea typeface="+mj-ea"/>
                <a:cs typeface="+mj-cs"/>
              </a:rPr>
              <a:t> </a:t>
            </a:r>
            <a:r>
              <a:rPr lang="nb-NO" sz="2400" b="0" i="1" kern="1200" dirty="0" err="1">
                <a:latin typeface="+mj-lt"/>
                <a:ea typeface="+mj-ea"/>
                <a:cs typeface="+mj-cs"/>
              </a:rPr>
              <a:t>that</a:t>
            </a:r>
            <a:r>
              <a:rPr lang="nb-NO" sz="2400" b="0" i="1" kern="1200" dirty="0">
                <a:latin typeface="+mj-lt"/>
                <a:ea typeface="+mj-ea"/>
                <a:cs typeface="+mj-cs"/>
              </a:rPr>
              <a:t> </a:t>
            </a:r>
            <a:r>
              <a:rPr lang="nb-NO" sz="2400" b="0" i="1" kern="1200" dirty="0" err="1">
                <a:latin typeface="+mj-lt"/>
                <a:ea typeface="+mj-ea"/>
                <a:cs typeface="+mj-cs"/>
              </a:rPr>
              <a:t>will</a:t>
            </a:r>
            <a:r>
              <a:rPr lang="nb-NO" sz="2400" b="0" i="1" kern="1200" dirty="0">
                <a:latin typeface="+mj-lt"/>
                <a:ea typeface="+mj-ea"/>
                <a:cs typeface="+mj-cs"/>
              </a:rPr>
              <a:t> </a:t>
            </a:r>
            <a:r>
              <a:rPr lang="nb-NO" sz="2400" b="0" i="1" kern="1200" dirty="0" err="1">
                <a:latin typeface="+mj-lt"/>
                <a:ea typeface="+mj-ea"/>
                <a:cs typeface="+mj-cs"/>
              </a:rPr>
              <a:t>contribute</a:t>
            </a:r>
            <a:r>
              <a:rPr lang="nb-NO" sz="2400" b="0" i="1" kern="1200" dirty="0">
                <a:latin typeface="+mj-lt"/>
                <a:ea typeface="+mj-ea"/>
                <a:cs typeface="+mj-cs"/>
              </a:rPr>
              <a:t> to </a:t>
            </a:r>
            <a:r>
              <a:rPr lang="nb-NO" sz="2400" b="0" i="1" kern="1200" dirty="0" err="1">
                <a:latin typeface="+mj-lt"/>
                <a:ea typeface="+mj-ea"/>
                <a:cs typeface="+mj-cs"/>
              </a:rPr>
              <a:t>the</a:t>
            </a:r>
            <a:r>
              <a:rPr lang="nb-NO" sz="2400" b="0" i="1" kern="1200" dirty="0">
                <a:latin typeface="+mj-lt"/>
                <a:ea typeface="+mj-ea"/>
                <a:cs typeface="+mj-cs"/>
              </a:rPr>
              <a:t> </a:t>
            </a:r>
            <a:r>
              <a:rPr lang="nb-NO" sz="2400" b="0" i="1" kern="1200" dirty="0" err="1">
                <a:latin typeface="+mj-lt"/>
                <a:ea typeface="+mj-ea"/>
                <a:cs typeface="+mj-cs"/>
              </a:rPr>
              <a:t>realisation</a:t>
            </a:r>
            <a:r>
              <a:rPr lang="nb-NO" sz="2400" b="0" i="1" kern="1200" dirty="0">
                <a:latin typeface="+mj-lt"/>
                <a:ea typeface="+mj-ea"/>
                <a:cs typeface="+mj-cs"/>
              </a:rPr>
              <a:t> </a:t>
            </a:r>
            <a:r>
              <a:rPr lang="nb-NO" sz="2400" b="0" i="1" kern="1200" dirty="0" err="1">
                <a:latin typeface="+mj-lt"/>
                <a:ea typeface="+mj-ea"/>
                <a:cs typeface="+mj-cs"/>
              </a:rPr>
              <a:t>of</a:t>
            </a:r>
            <a:r>
              <a:rPr lang="nb-NO" sz="2400" b="0" i="1" kern="1200" dirty="0">
                <a:latin typeface="+mj-lt"/>
                <a:ea typeface="+mj-ea"/>
                <a:cs typeface="+mj-cs"/>
              </a:rPr>
              <a:t> </a:t>
            </a:r>
            <a:r>
              <a:rPr lang="nb-NO" sz="2400" b="0" i="1" kern="1200" dirty="0" err="1">
                <a:latin typeface="+mj-lt"/>
                <a:ea typeface="+mj-ea"/>
                <a:cs typeface="+mj-cs"/>
              </a:rPr>
              <a:t>the</a:t>
            </a:r>
            <a:r>
              <a:rPr lang="nb-NO" sz="2400" b="0" i="1" kern="1200" dirty="0">
                <a:latin typeface="+mj-lt"/>
                <a:ea typeface="+mj-ea"/>
                <a:cs typeface="+mj-cs"/>
              </a:rPr>
              <a:t> </a:t>
            </a:r>
            <a:r>
              <a:rPr lang="nb-NO" sz="2400" b="0" i="1" kern="1200" dirty="0" err="1">
                <a:latin typeface="+mj-lt"/>
                <a:ea typeface="+mj-ea"/>
                <a:cs typeface="+mj-cs"/>
              </a:rPr>
              <a:t>potential</a:t>
            </a:r>
            <a:r>
              <a:rPr lang="nb-NO" sz="2400" b="0" i="1" kern="1200" dirty="0">
                <a:latin typeface="+mj-lt"/>
                <a:ea typeface="+mj-ea"/>
                <a:cs typeface="+mj-cs"/>
              </a:rPr>
              <a:t> </a:t>
            </a:r>
            <a:r>
              <a:rPr lang="nb-NO" sz="2400" b="0" i="1" kern="1200" dirty="0" err="1">
                <a:latin typeface="+mj-lt"/>
                <a:ea typeface="+mj-ea"/>
                <a:cs typeface="+mj-cs"/>
              </a:rPr>
              <a:t>impacts</a:t>
            </a:r>
            <a:r>
              <a:rPr lang="nb-NO" sz="2400" b="0" i="1" kern="1200" dirty="0">
                <a:latin typeface="+mj-lt"/>
                <a:ea typeface="+mj-ea"/>
                <a:cs typeface="+mj-cs"/>
              </a:rPr>
              <a:t> </a:t>
            </a:r>
            <a:r>
              <a:rPr lang="nb-NO" sz="2400" b="0" i="1" kern="1200" dirty="0" err="1">
                <a:latin typeface="+mj-lt"/>
                <a:ea typeface="+mj-ea"/>
                <a:cs typeface="+mj-cs"/>
              </a:rPr>
              <a:t>of</a:t>
            </a:r>
            <a:r>
              <a:rPr lang="nb-NO" sz="2400" b="0" i="1" kern="1200" dirty="0">
                <a:latin typeface="+mj-lt"/>
                <a:ea typeface="+mj-ea"/>
                <a:cs typeface="+mj-cs"/>
              </a:rPr>
              <a:t> </a:t>
            </a:r>
            <a:r>
              <a:rPr lang="nb-NO" sz="2400" b="0" i="1" kern="1200" dirty="0" err="1">
                <a:latin typeface="+mj-lt"/>
                <a:ea typeface="+mj-ea"/>
                <a:cs typeface="+mj-cs"/>
              </a:rPr>
              <a:t>the</a:t>
            </a:r>
            <a:r>
              <a:rPr lang="nb-NO" sz="2400" b="0" i="1" kern="1200" dirty="0">
                <a:latin typeface="+mj-lt"/>
                <a:ea typeface="+mj-ea"/>
                <a:cs typeface="+mj-cs"/>
              </a:rPr>
              <a:t> </a:t>
            </a:r>
            <a:r>
              <a:rPr lang="nb-NO" sz="2400" b="0" i="1" kern="1200" dirty="0" err="1">
                <a:latin typeface="+mj-lt"/>
                <a:ea typeface="+mj-ea"/>
                <a:cs typeface="+mj-cs"/>
              </a:rPr>
              <a:t>project</a:t>
            </a:r>
            <a:r>
              <a:rPr lang="nb-NO" sz="2400" b="0" i="1" kern="1200" dirty="0">
                <a:latin typeface="+mj-lt"/>
                <a:ea typeface="+mj-ea"/>
                <a:cs typeface="+mj-cs"/>
              </a:rPr>
              <a:t> outputs (in or </a:t>
            </a:r>
            <a:r>
              <a:rPr lang="nb-NO" sz="2400" b="0" i="1" kern="1200" dirty="0" err="1">
                <a:latin typeface="+mj-lt"/>
                <a:ea typeface="+mj-ea"/>
                <a:cs typeface="+mj-cs"/>
              </a:rPr>
              <a:t>beyond</a:t>
            </a:r>
            <a:r>
              <a:rPr lang="nb-NO" sz="2400" b="0" i="1" kern="1200" dirty="0">
                <a:latin typeface="+mj-lt"/>
                <a:ea typeface="+mj-ea"/>
                <a:cs typeface="+mj-cs"/>
              </a:rPr>
              <a:t> </a:t>
            </a:r>
            <a:r>
              <a:rPr lang="nb-NO" sz="2400" b="0" i="1" kern="1200" dirty="0" err="1">
                <a:latin typeface="+mj-lt"/>
                <a:ea typeface="+mj-ea"/>
                <a:cs typeface="+mj-cs"/>
              </a:rPr>
              <a:t>the</a:t>
            </a:r>
            <a:r>
              <a:rPr lang="nb-NO" sz="2400" b="0" i="1" kern="1200" dirty="0">
                <a:latin typeface="+mj-lt"/>
                <a:ea typeface="+mj-ea"/>
                <a:cs typeface="+mj-cs"/>
              </a:rPr>
              <a:t> scientific </a:t>
            </a:r>
            <a:r>
              <a:rPr lang="nb-NO" sz="2400" b="0" i="1" kern="1200" dirty="0" err="1">
                <a:latin typeface="+mj-lt"/>
                <a:ea typeface="+mj-ea"/>
                <a:cs typeface="+mj-cs"/>
              </a:rPr>
              <a:t>sphere</a:t>
            </a:r>
            <a:r>
              <a:rPr lang="nb-NO" sz="2400" b="0" i="1" kern="1200" dirty="0">
                <a:latin typeface="+mj-lt"/>
                <a:ea typeface="+mj-ea"/>
                <a:cs typeface="+mj-cs"/>
              </a:rPr>
              <a:t>).</a:t>
            </a:r>
            <a:br>
              <a:rPr lang="nb-NO" sz="2400" b="0" kern="1200" dirty="0">
                <a:latin typeface="+mj-lt"/>
                <a:ea typeface="+mj-ea"/>
                <a:cs typeface="+mj-cs"/>
              </a:rPr>
            </a:br>
            <a:endParaRPr lang="nb-NO" sz="2400" b="0" kern="1200" dirty="0">
              <a:latin typeface="+mj-lt"/>
              <a:ea typeface="+mj-ea"/>
              <a:cs typeface="+mj-cs"/>
            </a:endParaRPr>
          </a:p>
        </p:txBody>
      </p:sp>
      <p:pic>
        <p:nvPicPr>
          <p:cNvPr id="29" name="Picture 28" descr="Glowing blue bubbles">
            <a:extLst>
              <a:ext uri="{FF2B5EF4-FFF2-40B4-BE49-F238E27FC236}">
                <a16:creationId xmlns:a16="http://schemas.microsoft.com/office/drawing/2014/main" id="{54105722-1F77-4D9C-BC86-CA44E6409F34}"/>
              </a:ext>
            </a:extLst>
          </p:cNvPr>
          <p:cNvPicPr>
            <a:picLocks noChangeAspect="1"/>
          </p:cNvPicPr>
          <p:nvPr/>
        </p:nvPicPr>
        <p:blipFill rotWithShape="1">
          <a:blip r:embed="rId3"/>
          <a:srcRect l="33899" r="7649"/>
          <a:stretch/>
        </p:blipFill>
        <p:spPr>
          <a:xfrm>
            <a:off x="802127" y="1364110"/>
            <a:ext cx="5256000" cy="5058000"/>
          </a:xfrm>
          <a:prstGeom prst="rect">
            <a:avLst/>
          </a:prstGeom>
          <a:noFill/>
          <a:ln>
            <a:noFill/>
          </a:ln>
        </p:spPr>
      </p:pic>
      <p:sp>
        <p:nvSpPr>
          <p:cNvPr id="27" name="Rektangel 26"/>
          <p:cNvSpPr/>
          <p:nvPr/>
        </p:nvSpPr>
        <p:spPr>
          <a:xfrm>
            <a:off x="6488583" y="1798054"/>
            <a:ext cx="5256000" cy="5058000"/>
          </a:xfrm>
          <a:prstGeom prst="rect">
            <a:avLst/>
          </a:prstGeom>
          <a:noFill/>
          <a:ln>
            <a:noFill/>
          </a:ln>
        </p:spPr>
        <p:txBody>
          <a:bodyPr vert="horz" lIns="180000" tIns="180000" rIns="180000" bIns="180000" rtlCol="0">
            <a:normAutofit/>
          </a:bodyPr>
          <a:lstStyle/>
          <a:p>
            <a:pPr marL="241300" indent="-228600">
              <a:lnSpc>
                <a:spcPct val="90000"/>
              </a:lnSpc>
              <a:buClr>
                <a:schemeClr val="accent1"/>
              </a:buClr>
              <a:buFont typeface=".AppleSystemUIFont" charset="-120"/>
              <a:buChar char="›"/>
              <a:tabLst>
                <a:tab pos="241935" algn="l"/>
              </a:tabLst>
            </a:pPr>
            <a:r>
              <a:rPr lang="nb-NO" sz="1700" b="1" spc="-5" dirty="0">
                <a:solidFill>
                  <a:schemeClr val="tx2"/>
                </a:solidFill>
              </a:rPr>
              <a:t>Dissemination</a:t>
            </a:r>
            <a:endParaRPr lang="nb-NO" sz="1700" dirty="0">
              <a:solidFill>
                <a:schemeClr val="tx2"/>
              </a:solidFill>
            </a:endParaRPr>
          </a:p>
          <a:p>
            <a:pPr marL="469900" lvl="1" indent="-228600">
              <a:lnSpc>
                <a:spcPct val="90000"/>
              </a:lnSpc>
              <a:spcBef>
                <a:spcPts val="215"/>
              </a:spcBef>
              <a:buClr>
                <a:schemeClr val="accent1"/>
              </a:buClr>
              <a:buFont typeface=".AppleSystemUIFont" charset="-120"/>
              <a:buChar char="›"/>
              <a:tabLst>
                <a:tab pos="470534" algn="l"/>
              </a:tabLst>
            </a:pPr>
            <a:r>
              <a:rPr lang="nb-NO" sz="1700" dirty="0" err="1">
                <a:solidFill>
                  <a:schemeClr val="tx2"/>
                </a:solidFill>
              </a:rPr>
              <a:t>Articles</a:t>
            </a:r>
            <a:r>
              <a:rPr lang="nb-NO" sz="1700" dirty="0">
                <a:solidFill>
                  <a:schemeClr val="tx2"/>
                </a:solidFill>
              </a:rPr>
              <a:t>, </a:t>
            </a:r>
            <a:r>
              <a:rPr lang="nb-NO" sz="1700" spc="-10" dirty="0" err="1">
                <a:solidFill>
                  <a:schemeClr val="tx2"/>
                </a:solidFill>
              </a:rPr>
              <a:t>books</a:t>
            </a:r>
            <a:r>
              <a:rPr lang="nb-NO" sz="1700" spc="-10" dirty="0">
                <a:solidFill>
                  <a:schemeClr val="tx2"/>
                </a:solidFill>
              </a:rPr>
              <a:t>, </a:t>
            </a:r>
            <a:r>
              <a:rPr lang="nb-NO" sz="1700" spc="-15" dirty="0" err="1">
                <a:solidFill>
                  <a:schemeClr val="tx2"/>
                </a:solidFill>
              </a:rPr>
              <a:t>conference</a:t>
            </a:r>
            <a:r>
              <a:rPr lang="nb-NO" sz="1700" spc="-15" dirty="0">
                <a:solidFill>
                  <a:schemeClr val="tx2"/>
                </a:solidFill>
              </a:rPr>
              <a:t> </a:t>
            </a:r>
            <a:r>
              <a:rPr lang="nb-NO" sz="1700" spc="-10" dirty="0" err="1">
                <a:solidFill>
                  <a:schemeClr val="tx2"/>
                </a:solidFill>
              </a:rPr>
              <a:t>presentations</a:t>
            </a:r>
            <a:r>
              <a:rPr lang="nb-NO" sz="1700" spc="-10" dirty="0">
                <a:solidFill>
                  <a:schemeClr val="tx2"/>
                </a:solidFill>
              </a:rPr>
              <a:t>, </a:t>
            </a:r>
            <a:r>
              <a:rPr lang="nb-NO" sz="1700" spc="-5" dirty="0">
                <a:solidFill>
                  <a:schemeClr val="tx2"/>
                </a:solidFill>
              </a:rPr>
              <a:t>Open</a:t>
            </a:r>
            <a:r>
              <a:rPr lang="nb-NO" sz="1700" spc="-40" dirty="0">
                <a:solidFill>
                  <a:schemeClr val="tx2"/>
                </a:solidFill>
              </a:rPr>
              <a:t> </a:t>
            </a:r>
            <a:r>
              <a:rPr lang="nb-NO" sz="1700" dirty="0">
                <a:solidFill>
                  <a:schemeClr val="tx2"/>
                </a:solidFill>
              </a:rPr>
              <a:t>Science</a:t>
            </a:r>
          </a:p>
          <a:p>
            <a:pPr marL="241300" indent="-228600">
              <a:lnSpc>
                <a:spcPct val="90000"/>
              </a:lnSpc>
              <a:spcBef>
                <a:spcPts val="210"/>
              </a:spcBef>
              <a:buClr>
                <a:schemeClr val="accent1"/>
              </a:buClr>
              <a:buFont typeface=".AppleSystemUIFont" charset="-120"/>
              <a:buChar char="›"/>
              <a:tabLst>
                <a:tab pos="241935" algn="l"/>
              </a:tabLst>
            </a:pPr>
            <a:r>
              <a:rPr lang="nb-NO" sz="1700" b="1" spc="-5" dirty="0" err="1">
                <a:solidFill>
                  <a:schemeClr val="tx2"/>
                </a:solidFill>
              </a:rPr>
              <a:t>Communication</a:t>
            </a:r>
            <a:endParaRPr lang="nb-NO" sz="1700" dirty="0">
              <a:solidFill>
                <a:schemeClr val="tx2"/>
              </a:solidFill>
            </a:endParaRPr>
          </a:p>
          <a:p>
            <a:pPr marL="469900" lvl="1" indent="-228600">
              <a:lnSpc>
                <a:spcPct val="90000"/>
              </a:lnSpc>
              <a:spcBef>
                <a:spcPts val="200"/>
              </a:spcBef>
              <a:buClr>
                <a:schemeClr val="accent1"/>
              </a:buClr>
              <a:buFont typeface=".AppleSystemUIFont" charset="-120"/>
              <a:buChar char="›"/>
              <a:tabLst>
                <a:tab pos="470534" algn="l"/>
              </a:tabLst>
            </a:pPr>
            <a:r>
              <a:rPr lang="nb-NO" sz="1700" spc="-10" dirty="0">
                <a:solidFill>
                  <a:schemeClr val="tx2"/>
                </a:solidFill>
              </a:rPr>
              <a:t>How </a:t>
            </a:r>
            <a:r>
              <a:rPr lang="nb-NO" sz="1700" dirty="0" err="1">
                <a:solidFill>
                  <a:schemeClr val="tx2"/>
                </a:solidFill>
              </a:rPr>
              <a:t>will</a:t>
            </a:r>
            <a:r>
              <a:rPr lang="nb-NO" sz="1700" dirty="0">
                <a:solidFill>
                  <a:schemeClr val="tx2"/>
                </a:solidFill>
              </a:rPr>
              <a:t> </a:t>
            </a:r>
            <a:r>
              <a:rPr lang="nb-NO" sz="1700" dirty="0" err="1">
                <a:solidFill>
                  <a:schemeClr val="tx2"/>
                </a:solidFill>
              </a:rPr>
              <a:t>the</a:t>
            </a:r>
            <a:r>
              <a:rPr lang="nb-NO" sz="1700" dirty="0">
                <a:solidFill>
                  <a:schemeClr val="tx2"/>
                </a:solidFill>
              </a:rPr>
              <a:t> </a:t>
            </a:r>
            <a:r>
              <a:rPr lang="nb-NO" sz="1700" spc="-10" dirty="0" err="1">
                <a:solidFill>
                  <a:schemeClr val="tx2"/>
                </a:solidFill>
              </a:rPr>
              <a:t>world</a:t>
            </a:r>
            <a:r>
              <a:rPr lang="nb-NO" sz="1700" spc="-10" dirty="0">
                <a:solidFill>
                  <a:schemeClr val="tx2"/>
                </a:solidFill>
              </a:rPr>
              <a:t> </a:t>
            </a:r>
            <a:r>
              <a:rPr lang="nb-NO" sz="1700" spc="-5" dirty="0" err="1">
                <a:solidFill>
                  <a:schemeClr val="tx2"/>
                </a:solidFill>
              </a:rPr>
              <a:t>know</a:t>
            </a:r>
            <a:r>
              <a:rPr lang="nb-NO" sz="1700" spc="-5" dirty="0">
                <a:solidFill>
                  <a:schemeClr val="tx2"/>
                </a:solidFill>
              </a:rPr>
              <a:t> </a:t>
            </a:r>
            <a:r>
              <a:rPr lang="nb-NO" sz="1700" dirty="0" err="1">
                <a:solidFill>
                  <a:schemeClr val="tx2"/>
                </a:solidFill>
              </a:rPr>
              <a:t>about</a:t>
            </a:r>
            <a:r>
              <a:rPr lang="nb-NO" sz="1700" dirty="0">
                <a:solidFill>
                  <a:schemeClr val="tx2"/>
                </a:solidFill>
              </a:rPr>
              <a:t> </a:t>
            </a:r>
            <a:r>
              <a:rPr lang="nb-NO" sz="1700" dirty="0" err="1">
                <a:solidFill>
                  <a:schemeClr val="tx2"/>
                </a:solidFill>
              </a:rPr>
              <a:t>the</a:t>
            </a:r>
            <a:r>
              <a:rPr lang="nb-NO" sz="1700" spc="-105" dirty="0">
                <a:solidFill>
                  <a:schemeClr val="tx2"/>
                </a:solidFill>
              </a:rPr>
              <a:t> </a:t>
            </a:r>
            <a:r>
              <a:rPr lang="nb-NO" sz="1700" spc="-10" dirty="0" err="1">
                <a:solidFill>
                  <a:schemeClr val="tx2"/>
                </a:solidFill>
              </a:rPr>
              <a:t>project</a:t>
            </a:r>
            <a:r>
              <a:rPr lang="nb-NO" sz="1700" spc="-10" dirty="0">
                <a:solidFill>
                  <a:schemeClr val="tx2"/>
                </a:solidFill>
              </a:rPr>
              <a:t>?</a:t>
            </a:r>
            <a:endParaRPr lang="nb-NO" sz="1700" dirty="0">
              <a:solidFill>
                <a:schemeClr val="tx2"/>
              </a:solidFill>
            </a:endParaRPr>
          </a:p>
          <a:p>
            <a:pPr marL="241300" indent="-228600">
              <a:lnSpc>
                <a:spcPct val="90000"/>
              </a:lnSpc>
              <a:spcBef>
                <a:spcPts val="215"/>
              </a:spcBef>
              <a:buClr>
                <a:schemeClr val="accent1"/>
              </a:buClr>
              <a:buFont typeface=".AppleSystemUIFont" charset="-120"/>
              <a:buChar char="›"/>
              <a:tabLst>
                <a:tab pos="241935" algn="l"/>
              </a:tabLst>
            </a:pPr>
            <a:r>
              <a:rPr lang="nb-NO" sz="1700" b="1" spc="-5" dirty="0" err="1">
                <a:solidFill>
                  <a:schemeClr val="tx2"/>
                </a:solidFill>
              </a:rPr>
              <a:t>Capacity</a:t>
            </a:r>
            <a:r>
              <a:rPr lang="nb-NO" sz="1700" b="1" spc="-5" dirty="0">
                <a:solidFill>
                  <a:schemeClr val="tx2"/>
                </a:solidFill>
              </a:rPr>
              <a:t> </a:t>
            </a:r>
            <a:r>
              <a:rPr lang="nb-NO" sz="1700" b="1" dirty="0">
                <a:solidFill>
                  <a:schemeClr val="tx2"/>
                </a:solidFill>
              </a:rPr>
              <a:t>and </a:t>
            </a:r>
            <a:r>
              <a:rPr lang="nb-NO" sz="1700" b="1" spc="-10" dirty="0" err="1">
                <a:solidFill>
                  <a:schemeClr val="tx2"/>
                </a:solidFill>
              </a:rPr>
              <a:t>competence</a:t>
            </a:r>
            <a:r>
              <a:rPr lang="nb-NO" sz="1700" b="1" spc="-10" dirty="0">
                <a:solidFill>
                  <a:schemeClr val="tx2"/>
                </a:solidFill>
              </a:rPr>
              <a:t> </a:t>
            </a:r>
            <a:r>
              <a:rPr lang="nb-NO" sz="1700" b="1" dirty="0" err="1">
                <a:solidFill>
                  <a:schemeClr val="tx2"/>
                </a:solidFill>
              </a:rPr>
              <a:t>building</a:t>
            </a:r>
            <a:r>
              <a:rPr lang="nb-NO" sz="1700" b="1" dirty="0">
                <a:solidFill>
                  <a:schemeClr val="tx2"/>
                </a:solidFill>
              </a:rPr>
              <a:t>,</a:t>
            </a:r>
            <a:r>
              <a:rPr lang="nb-NO" sz="1700" b="1" spc="-30" dirty="0">
                <a:solidFill>
                  <a:schemeClr val="tx2"/>
                </a:solidFill>
              </a:rPr>
              <a:t> </a:t>
            </a:r>
            <a:r>
              <a:rPr lang="nb-NO" sz="1700" b="1" spc="-5" dirty="0">
                <a:solidFill>
                  <a:schemeClr val="tx2"/>
                </a:solidFill>
              </a:rPr>
              <a:t>skills</a:t>
            </a:r>
            <a:endParaRPr lang="nb-NO" sz="1700" dirty="0">
              <a:solidFill>
                <a:schemeClr val="tx2"/>
              </a:solidFill>
            </a:endParaRPr>
          </a:p>
          <a:p>
            <a:pPr marL="469900" lvl="1" indent="-228600">
              <a:lnSpc>
                <a:spcPct val="90000"/>
              </a:lnSpc>
              <a:spcBef>
                <a:spcPts val="215"/>
              </a:spcBef>
              <a:buClr>
                <a:schemeClr val="accent1"/>
              </a:buClr>
              <a:buFont typeface=".AppleSystemUIFont" charset="-120"/>
              <a:buChar char="›"/>
              <a:tabLst>
                <a:tab pos="470534" algn="l"/>
              </a:tabLst>
            </a:pPr>
            <a:r>
              <a:rPr lang="nb-NO" sz="1700" spc="-20" dirty="0" err="1">
                <a:solidFill>
                  <a:schemeClr val="tx2"/>
                </a:solidFill>
              </a:rPr>
              <a:t>PhD</a:t>
            </a:r>
            <a:r>
              <a:rPr lang="nb-NO" sz="1700" spc="-20" dirty="0">
                <a:solidFill>
                  <a:schemeClr val="tx2"/>
                </a:solidFill>
              </a:rPr>
              <a:t>, </a:t>
            </a:r>
            <a:r>
              <a:rPr lang="nb-NO" sz="1700" spc="-15" dirty="0">
                <a:solidFill>
                  <a:schemeClr val="tx2"/>
                </a:solidFill>
              </a:rPr>
              <a:t>post grad</a:t>
            </a:r>
            <a:r>
              <a:rPr lang="nb-NO" sz="1700" spc="-30" dirty="0">
                <a:solidFill>
                  <a:schemeClr val="tx2"/>
                </a:solidFill>
              </a:rPr>
              <a:t> </a:t>
            </a:r>
            <a:r>
              <a:rPr lang="nb-NO" sz="1700" spc="-15" dirty="0" err="1">
                <a:solidFill>
                  <a:schemeClr val="tx2"/>
                </a:solidFill>
              </a:rPr>
              <a:t>courses</a:t>
            </a:r>
            <a:endParaRPr lang="nb-NO" sz="1700" dirty="0">
              <a:solidFill>
                <a:schemeClr val="tx2"/>
              </a:solidFill>
            </a:endParaRPr>
          </a:p>
          <a:p>
            <a:pPr marL="469900" lvl="1" indent="-228600">
              <a:lnSpc>
                <a:spcPct val="90000"/>
              </a:lnSpc>
              <a:spcBef>
                <a:spcPts val="200"/>
              </a:spcBef>
              <a:buClr>
                <a:schemeClr val="accent1"/>
              </a:buClr>
              <a:buFont typeface=".AppleSystemUIFont" charset="-120"/>
              <a:buChar char="›"/>
              <a:tabLst>
                <a:tab pos="470534" algn="l"/>
              </a:tabLst>
            </a:pPr>
            <a:r>
              <a:rPr lang="nb-NO" sz="1700" spc="-10" dirty="0">
                <a:solidFill>
                  <a:schemeClr val="tx2"/>
                </a:solidFill>
              </a:rPr>
              <a:t>Stakeholder</a:t>
            </a:r>
            <a:r>
              <a:rPr lang="nb-NO" sz="1700" spc="-90" dirty="0">
                <a:solidFill>
                  <a:schemeClr val="tx2"/>
                </a:solidFill>
              </a:rPr>
              <a:t> </a:t>
            </a:r>
            <a:r>
              <a:rPr lang="nb-NO" sz="1700" spc="-10" dirty="0">
                <a:solidFill>
                  <a:schemeClr val="tx2"/>
                </a:solidFill>
              </a:rPr>
              <a:t>training</a:t>
            </a:r>
            <a:endParaRPr lang="nb-NO" sz="1700" dirty="0">
              <a:solidFill>
                <a:schemeClr val="tx2"/>
              </a:solidFill>
            </a:endParaRPr>
          </a:p>
          <a:p>
            <a:pPr marL="241300" indent="-228600">
              <a:lnSpc>
                <a:spcPct val="90000"/>
              </a:lnSpc>
              <a:spcBef>
                <a:spcPts val="215"/>
              </a:spcBef>
              <a:buClr>
                <a:schemeClr val="accent1"/>
              </a:buClr>
              <a:buFont typeface=".AppleSystemUIFont" charset="-120"/>
              <a:buChar char="›"/>
              <a:tabLst>
                <a:tab pos="241935" algn="l"/>
              </a:tabLst>
            </a:pPr>
            <a:r>
              <a:rPr lang="nb-NO" sz="1700" b="1" spc="-5" dirty="0" err="1">
                <a:solidFill>
                  <a:schemeClr val="tx2"/>
                </a:solidFill>
              </a:rPr>
              <a:t>Exploitation</a:t>
            </a:r>
            <a:endParaRPr lang="nb-NO" sz="1700" dirty="0">
              <a:solidFill>
                <a:schemeClr val="tx2"/>
              </a:solidFill>
            </a:endParaRPr>
          </a:p>
          <a:p>
            <a:pPr marL="469900" lvl="1" indent="-228600">
              <a:lnSpc>
                <a:spcPct val="90000"/>
              </a:lnSpc>
              <a:spcBef>
                <a:spcPts val="219"/>
              </a:spcBef>
              <a:buClr>
                <a:schemeClr val="accent1"/>
              </a:buClr>
              <a:buFont typeface=".AppleSystemUIFont" charset="-120"/>
              <a:buChar char="›"/>
              <a:tabLst>
                <a:tab pos="470534" algn="l"/>
              </a:tabLst>
            </a:pPr>
            <a:r>
              <a:rPr lang="nb-NO" sz="1700" spc="-10" dirty="0">
                <a:solidFill>
                  <a:schemeClr val="tx2"/>
                </a:solidFill>
              </a:rPr>
              <a:t>Knowledge </a:t>
            </a:r>
            <a:r>
              <a:rPr lang="nb-NO" sz="1700" spc="-20" dirty="0">
                <a:solidFill>
                  <a:schemeClr val="tx2"/>
                </a:solidFill>
              </a:rPr>
              <a:t>transfer </a:t>
            </a:r>
            <a:r>
              <a:rPr lang="nb-NO" sz="1700" dirty="0" err="1">
                <a:solidFill>
                  <a:schemeClr val="tx2"/>
                </a:solidFill>
              </a:rPr>
              <a:t>with</a:t>
            </a:r>
            <a:r>
              <a:rPr lang="nb-NO" sz="1700" dirty="0">
                <a:solidFill>
                  <a:schemeClr val="tx2"/>
                </a:solidFill>
              </a:rPr>
              <a:t> </a:t>
            </a:r>
            <a:r>
              <a:rPr lang="nb-NO" sz="1700" spc="-5" dirty="0" err="1">
                <a:solidFill>
                  <a:schemeClr val="tx2"/>
                </a:solidFill>
              </a:rPr>
              <a:t>public</a:t>
            </a:r>
            <a:r>
              <a:rPr lang="nb-NO" sz="1700" spc="10" dirty="0">
                <a:solidFill>
                  <a:schemeClr val="tx2"/>
                </a:solidFill>
              </a:rPr>
              <a:t> </a:t>
            </a:r>
            <a:r>
              <a:rPr lang="nb-NO" sz="1700" spc="-10" dirty="0" err="1">
                <a:solidFill>
                  <a:schemeClr val="tx2"/>
                </a:solidFill>
              </a:rPr>
              <a:t>sector</a:t>
            </a:r>
            <a:r>
              <a:rPr lang="nb-NO" sz="1700" spc="-10" dirty="0">
                <a:solidFill>
                  <a:schemeClr val="tx2"/>
                </a:solidFill>
              </a:rPr>
              <a:t>/</a:t>
            </a:r>
            <a:r>
              <a:rPr lang="nb-NO" sz="1700" spc="-10" dirty="0" err="1">
                <a:solidFill>
                  <a:schemeClr val="tx2"/>
                </a:solidFill>
              </a:rPr>
              <a:t>industry</a:t>
            </a:r>
            <a:endParaRPr lang="nb-NO" sz="1700" dirty="0">
              <a:solidFill>
                <a:schemeClr val="tx2"/>
              </a:solidFill>
            </a:endParaRPr>
          </a:p>
          <a:p>
            <a:pPr marL="469900" lvl="1" indent="-228600">
              <a:lnSpc>
                <a:spcPct val="90000"/>
              </a:lnSpc>
              <a:spcBef>
                <a:spcPts val="204"/>
              </a:spcBef>
              <a:buClr>
                <a:schemeClr val="accent1"/>
              </a:buClr>
              <a:buFont typeface=".AppleSystemUIFont" charset="-120"/>
              <a:buChar char="›"/>
              <a:tabLst>
                <a:tab pos="470534" algn="l"/>
              </a:tabLst>
            </a:pPr>
            <a:r>
              <a:rPr lang="nb-NO" sz="1700" spc="-10" dirty="0">
                <a:solidFill>
                  <a:schemeClr val="tx2"/>
                </a:solidFill>
              </a:rPr>
              <a:t>Products, </a:t>
            </a:r>
            <a:r>
              <a:rPr lang="nb-NO" sz="1700" spc="-15" dirty="0">
                <a:solidFill>
                  <a:schemeClr val="tx2"/>
                </a:solidFill>
              </a:rPr>
              <a:t>patents </a:t>
            </a:r>
            <a:r>
              <a:rPr lang="nb-NO" sz="1700" dirty="0">
                <a:solidFill>
                  <a:schemeClr val="tx2"/>
                </a:solidFill>
              </a:rPr>
              <a:t>&amp; </a:t>
            </a:r>
            <a:r>
              <a:rPr lang="nb-NO" sz="1700" spc="-5" dirty="0" err="1">
                <a:solidFill>
                  <a:schemeClr val="tx2"/>
                </a:solidFill>
              </a:rPr>
              <a:t>new</a:t>
            </a:r>
            <a:r>
              <a:rPr lang="nb-NO" sz="1700" spc="-50" dirty="0">
                <a:solidFill>
                  <a:schemeClr val="tx2"/>
                </a:solidFill>
              </a:rPr>
              <a:t> </a:t>
            </a:r>
            <a:r>
              <a:rPr lang="nb-NO" sz="1700" spc="-10" dirty="0" err="1">
                <a:solidFill>
                  <a:schemeClr val="tx2"/>
                </a:solidFill>
              </a:rPr>
              <a:t>processes</a:t>
            </a:r>
            <a:endParaRPr lang="nb-NO" sz="1700" dirty="0">
              <a:solidFill>
                <a:schemeClr val="tx2"/>
              </a:solidFill>
            </a:endParaRPr>
          </a:p>
          <a:p>
            <a:pPr marL="241300" indent="-228600">
              <a:lnSpc>
                <a:spcPct val="90000"/>
              </a:lnSpc>
              <a:spcBef>
                <a:spcPts val="215"/>
              </a:spcBef>
              <a:buClr>
                <a:schemeClr val="accent1"/>
              </a:buClr>
              <a:buFont typeface=".AppleSystemUIFont" charset="-120"/>
              <a:buChar char="›"/>
              <a:tabLst>
                <a:tab pos="241935" algn="l"/>
              </a:tabLst>
            </a:pPr>
            <a:r>
              <a:rPr lang="nb-NO" sz="1700" b="1" spc="-10" dirty="0">
                <a:solidFill>
                  <a:schemeClr val="tx2"/>
                </a:solidFill>
              </a:rPr>
              <a:t>Collaborations</a:t>
            </a:r>
            <a:endParaRPr lang="nb-NO" sz="1700" dirty="0">
              <a:solidFill>
                <a:schemeClr val="tx2"/>
              </a:solidFill>
            </a:endParaRPr>
          </a:p>
          <a:p>
            <a:pPr marL="469900" lvl="1" indent="-228600">
              <a:lnSpc>
                <a:spcPct val="90000"/>
              </a:lnSpc>
              <a:spcBef>
                <a:spcPts val="215"/>
              </a:spcBef>
              <a:buClr>
                <a:schemeClr val="accent1"/>
              </a:buClr>
              <a:buFont typeface=".AppleSystemUIFont" charset="-120"/>
              <a:buChar char="›"/>
              <a:tabLst>
                <a:tab pos="470534" algn="l"/>
              </a:tabLst>
            </a:pPr>
            <a:r>
              <a:rPr lang="nb-NO" sz="1700" spc="-5" dirty="0" err="1">
                <a:solidFill>
                  <a:schemeClr val="tx2"/>
                </a:solidFill>
              </a:rPr>
              <a:t>Academic</a:t>
            </a:r>
            <a:r>
              <a:rPr lang="nb-NO" sz="1700" spc="-5" dirty="0">
                <a:solidFill>
                  <a:schemeClr val="tx2"/>
                </a:solidFill>
              </a:rPr>
              <a:t> </a:t>
            </a:r>
            <a:r>
              <a:rPr lang="nb-NO" sz="1700" dirty="0">
                <a:solidFill>
                  <a:schemeClr val="tx2"/>
                </a:solidFill>
              </a:rPr>
              <a:t>- </a:t>
            </a:r>
            <a:r>
              <a:rPr lang="nb-NO" sz="1700" spc="-5" dirty="0" err="1">
                <a:solidFill>
                  <a:schemeClr val="tx2"/>
                </a:solidFill>
              </a:rPr>
              <a:t>international</a:t>
            </a:r>
            <a:r>
              <a:rPr lang="nb-NO" sz="1700" spc="-5" dirty="0">
                <a:solidFill>
                  <a:schemeClr val="tx2"/>
                </a:solidFill>
              </a:rPr>
              <a:t>,</a:t>
            </a:r>
            <a:r>
              <a:rPr lang="nb-NO" sz="1700" spc="-25" dirty="0">
                <a:solidFill>
                  <a:schemeClr val="tx2"/>
                </a:solidFill>
              </a:rPr>
              <a:t> </a:t>
            </a:r>
            <a:r>
              <a:rPr lang="nb-NO" sz="1700" spc="-10" dirty="0">
                <a:solidFill>
                  <a:schemeClr val="tx2"/>
                </a:solidFill>
              </a:rPr>
              <a:t>cross/</a:t>
            </a:r>
            <a:r>
              <a:rPr lang="nb-NO" sz="1700" spc="-10" dirty="0" err="1">
                <a:solidFill>
                  <a:schemeClr val="tx2"/>
                </a:solidFill>
              </a:rPr>
              <a:t>transdisciplinary</a:t>
            </a:r>
            <a:endParaRPr lang="nb-NO" sz="1700" dirty="0">
              <a:solidFill>
                <a:schemeClr val="tx2"/>
              </a:solidFill>
            </a:endParaRPr>
          </a:p>
          <a:p>
            <a:pPr marL="469900" lvl="1" indent="-228600">
              <a:lnSpc>
                <a:spcPct val="90000"/>
              </a:lnSpc>
              <a:spcBef>
                <a:spcPts val="200"/>
              </a:spcBef>
              <a:buClr>
                <a:schemeClr val="accent1"/>
              </a:buClr>
              <a:buFont typeface=".AppleSystemUIFont" charset="-120"/>
              <a:buChar char="›"/>
              <a:tabLst>
                <a:tab pos="470534" algn="l"/>
              </a:tabLst>
            </a:pPr>
            <a:r>
              <a:rPr lang="nb-NO" sz="1700" spc="-5" dirty="0">
                <a:solidFill>
                  <a:schemeClr val="tx2"/>
                </a:solidFill>
              </a:rPr>
              <a:t>Non-</a:t>
            </a:r>
            <a:r>
              <a:rPr lang="nb-NO" sz="1700" spc="-5" dirty="0" err="1">
                <a:solidFill>
                  <a:schemeClr val="tx2"/>
                </a:solidFill>
              </a:rPr>
              <a:t>academic</a:t>
            </a:r>
            <a:r>
              <a:rPr lang="nb-NO" sz="1700" spc="-70" dirty="0">
                <a:solidFill>
                  <a:schemeClr val="tx2"/>
                </a:solidFill>
              </a:rPr>
              <a:t> </a:t>
            </a:r>
            <a:r>
              <a:rPr lang="nb-NO" sz="1700" spc="-15" dirty="0">
                <a:solidFill>
                  <a:schemeClr val="tx2"/>
                </a:solidFill>
              </a:rPr>
              <a:t>stakeholders</a:t>
            </a:r>
            <a:endParaRPr lang="nb-NO" sz="1700" dirty="0">
              <a:solidFill>
                <a:schemeClr val="tx2"/>
              </a:solidFill>
            </a:endParaRPr>
          </a:p>
        </p:txBody>
      </p:sp>
      <p:sp>
        <p:nvSpPr>
          <p:cNvPr id="33" name="Footer Placeholder 4">
            <a:extLst>
              <a:ext uri="{FF2B5EF4-FFF2-40B4-BE49-F238E27FC236}">
                <a16:creationId xmlns:a16="http://schemas.microsoft.com/office/drawing/2014/main" id="{D7196A24-DA19-4E0D-A7FF-D1B6203F1793}"/>
              </a:ext>
            </a:extLst>
          </p:cNvPr>
          <p:cNvSpPr>
            <a:spLocks noGrp="1"/>
          </p:cNvSpPr>
          <p:nvPr>
            <p:ph type="ftr" sz="quarter" idx="13"/>
          </p:nvPr>
        </p:nvSpPr>
        <p:spPr>
          <a:xfrm>
            <a:off x="811950" y="6408000"/>
            <a:ext cx="5252673" cy="450000"/>
          </a:xfrm>
        </p:spPr>
        <p:txBody>
          <a:bodyPr/>
          <a:lstStyle/>
          <a:p>
            <a:endParaRPr lang="nb-NO"/>
          </a:p>
        </p:txBody>
      </p:sp>
      <p:sp>
        <p:nvSpPr>
          <p:cNvPr id="35" name="Slide Number Placeholder 5">
            <a:extLst>
              <a:ext uri="{FF2B5EF4-FFF2-40B4-BE49-F238E27FC236}">
                <a16:creationId xmlns:a16="http://schemas.microsoft.com/office/drawing/2014/main" id="{98705C0E-6F90-4648-A99F-AE28DE6EDD56}"/>
              </a:ext>
            </a:extLst>
          </p:cNvPr>
          <p:cNvSpPr>
            <a:spLocks noGrp="1"/>
          </p:cNvSpPr>
          <p:nvPr>
            <p:ph type="sldNum" sz="quarter" idx="14"/>
          </p:nvPr>
        </p:nvSpPr>
        <p:spPr>
          <a:xfrm>
            <a:off x="11738087" y="6406054"/>
            <a:ext cx="450000" cy="450000"/>
          </a:xfrm>
        </p:spPr>
        <p:txBody>
          <a:bodyPr/>
          <a:lstStyle/>
          <a:p>
            <a:pPr>
              <a:spcAft>
                <a:spcPts val="600"/>
              </a:spcAft>
            </a:pPr>
            <a:fld id="{D0BEE4E4-E047-6A49-BCB9-4D06E7BA237B}" type="slidenum">
              <a:rPr lang="nb-NO" smtClean="0"/>
              <a:pPr>
                <a:spcAft>
                  <a:spcPts val="600"/>
                </a:spcAft>
              </a:pPr>
              <a:t>18</a:t>
            </a:fld>
            <a:endParaRPr lang="nb-NO"/>
          </a:p>
        </p:txBody>
      </p:sp>
    </p:spTree>
    <p:extLst>
      <p:ext uri="{BB962C8B-B14F-4D97-AF65-F5344CB8AC3E}">
        <p14:creationId xmlns:p14="http://schemas.microsoft.com/office/powerpoint/2010/main" val="204908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6242" y="129826"/>
            <a:ext cx="6463516" cy="1350000"/>
          </a:xfrm>
        </p:spPr>
        <p:txBody>
          <a:bodyPr vert="horz" lIns="0" tIns="0" rIns="0" bIns="0" rtlCol="0" anchor="b">
            <a:noAutofit/>
          </a:bodyPr>
          <a:lstStyle/>
          <a:p>
            <a:pPr>
              <a:lnSpc>
                <a:spcPct val="90000"/>
              </a:lnSpc>
            </a:pPr>
            <a:r>
              <a:rPr lang="nb-NO" sz="2400" b="0" i="1" kern="1200" dirty="0" err="1">
                <a:latin typeface="+mj-lt"/>
                <a:ea typeface="+mj-ea"/>
                <a:cs typeface="+mj-cs"/>
              </a:rPr>
              <a:t>Describe</a:t>
            </a:r>
            <a:r>
              <a:rPr lang="nb-NO" sz="2400" b="0" i="1" kern="1200" dirty="0">
                <a:latin typeface="+mj-lt"/>
                <a:ea typeface="+mj-ea"/>
                <a:cs typeface="+mj-cs"/>
              </a:rPr>
              <a:t> </a:t>
            </a:r>
            <a:r>
              <a:rPr lang="nb-NO" sz="2400" b="0" i="1" kern="1200" dirty="0" err="1">
                <a:latin typeface="+mj-lt"/>
                <a:ea typeface="+mj-ea"/>
                <a:cs typeface="+mj-cs"/>
              </a:rPr>
              <a:t>how</a:t>
            </a:r>
            <a:r>
              <a:rPr lang="nb-NO" sz="2400" b="0" i="1" kern="1200" dirty="0">
                <a:latin typeface="+mj-lt"/>
                <a:ea typeface="+mj-ea"/>
                <a:cs typeface="+mj-cs"/>
              </a:rPr>
              <a:t> </a:t>
            </a:r>
            <a:r>
              <a:rPr lang="nb-NO" sz="2400" b="0" i="1" kern="1200" dirty="0" err="1">
                <a:latin typeface="+mj-lt"/>
                <a:ea typeface="+mj-ea"/>
                <a:cs typeface="+mj-cs"/>
              </a:rPr>
              <a:t>the</a:t>
            </a:r>
            <a:r>
              <a:rPr lang="nb-NO" sz="2400" b="0" i="1" kern="1200" dirty="0">
                <a:latin typeface="+mj-lt"/>
                <a:ea typeface="+mj-ea"/>
                <a:cs typeface="+mj-cs"/>
              </a:rPr>
              <a:t> stakeholders/</a:t>
            </a:r>
            <a:r>
              <a:rPr lang="nb-NO" sz="2400" b="0" i="1" kern="1200" dirty="0" err="1">
                <a:latin typeface="+mj-lt"/>
                <a:ea typeface="+mj-ea"/>
                <a:cs typeface="+mj-cs"/>
              </a:rPr>
              <a:t>users</a:t>
            </a:r>
            <a:r>
              <a:rPr lang="nb-NO" sz="2400" b="0" i="1" kern="1200" dirty="0">
                <a:latin typeface="+mj-lt"/>
                <a:ea typeface="+mj-ea"/>
                <a:cs typeface="+mj-cs"/>
              </a:rPr>
              <a:t> </a:t>
            </a:r>
            <a:r>
              <a:rPr lang="nb-NO" sz="2400" b="0" i="1" kern="1200" dirty="0" err="1">
                <a:latin typeface="+mj-lt"/>
                <a:ea typeface="+mj-ea"/>
                <a:cs typeface="+mj-cs"/>
              </a:rPr>
              <a:t>are</a:t>
            </a:r>
            <a:r>
              <a:rPr lang="nb-NO" sz="2400" b="0" i="1" kern="1200" dirty="0">
                <a:latin typeface="+mj-lt"/>
                <a:ea typeface="+mj-ea"/>
                <a:cs typeface="+mj-cs"/>
              </a:rPr>
              <a:t> </a:t>
            </a:r>
            <a:r>
              <a:rPr lang="nb-NO" sz="2400" b="0" i="1" kern="1200" dirty="0" err="1">
                <a:latin typeface="+mj-lt"/>
                <a:ea typeface="+mj-ea"/>
                <a:cs typeface="+mj-cs"/>
              </a:rPr>
              <a:t>involved</a:t>
            </a:r>
            <a:r>
              <a:rPr lang="nb-NO" sz="2400" b="0" i="1" kern="1200" dirty="0">
                <a:latin typeface="+mj-lt"/>
                <a:ea typeface="+mj-ea"/>
                <a:cs typeface="+mj-cs"/>
              </a:rPr>
              <a:t> in </a:t>
            </a:r>
            <a:r>
              <a:rPr lang="nb-NO" sz="2400" b="0" i="1" kern="1200" dirty="0" err="1">
                <a:latin typeface="+mj-lt"/>
                <a:ea typeface="+mj-ea"/>
                <a:cs typeface="+mj-cs"/>
              </a:rPr>
              <a:t>the</a:t>
            </a:r>
            <a:r>
              <a:rPr lang="nb-NO" sz="2400" b="0" i="1" kern="1200" dirty="0">
                <a:latin typeface="+mj-lt"/>
                <a:ea typeface="+mj-ea"/>
                <a:cs typeface="+mj-cs"/>
              </a:rPr>
              <a:t> </a:t>
            </a:r>
            <a:r>
              <a:rPr lang="nb-NO" sz="2400" b="0" i="1" kern="1200" dirty="0" err="1">
                <a:latin typeface="+mj-lt"/>
                <a:ea typeface="+mj-ea"/>
                <a:cs typeface="+mj-cs"/>
              </a:rPr>
              <a:t>dissemination</a:t>
            </a:r>
            <a:r>
              <a:rPr lang="nb-NO" sz="2400" b="0" i="1" kern="1200" dirty="0">
                <a:latin typeface="+mj-lt"/>
                <a:ea typeface="+mj-ea"/>
                <a:cs typeface="+mj-cs"/>
              </a:rPr>
              <a:t> and </a:t>
            </a:r>
            <a:r>
              <a:rPr lang="nb-NO" sz="2400" b="0" i="1" kern="1200" dirty="0" err="1">
                <a:latin typeface="+mj-lt"/>
                <a:ea typeface="+mj-ea"/>
                <a:cs typeface="+mj-cs"/>
              </a:rPr>
              <a:t>utilization</a:t>
            </a:r>
            <a:r>
              <a:rPr lang="nb-NO" sz="2400" b="0" i="1" kern="1200" dirty="0">
                <a:latin typeface="+mj-lt"/>
                <a:ea typeface="+mj-ea"/>
                <a:cs typeface="+mj-cs"/>
              </a:rPr>
              <a:t> </a:t>
            </a:r>
            <a:r>
              <a:rPr lang="nb-NO" sz="2400" b="0" i="1" kern="1200" dirty="0" err="1">
                <a:latin typeface="+mj-lt"/>
                <a:ea typeface="+mj-ea"/>
                <a:cs typeface="+mj-cs"/>
              </a:rPr>
              <a:t>of</a:t>
            </a:r>
            <a:r>
              <a:rPr lang="nb-NO" sz="2400" b="0" i="1" kern="1200" dirty="0">
                <a:latin typeface="+mj-lt"/>
                <a:ea typeface="+mj-ea"/>
                <a:cs typeface="+mj-cs"/>
              </a:rPr>
              <a:t> </a:t>
            </a:r>
            <a:r>
              <a:rPr lang="nb-NO" sz="2400" b="0" i="1" kern="1200" dirty="0" err="1">
                <a:latin typeface="+mj-lt"/>
                <a:ea typeface="+mj-ea"/>
                <a:cs typeface="+mj-cs"/>
              </a:rPr>
              <a:t>the</a:t>
            </a:r>
            <a:r>
              <a:rPr lang="nb-NO" sz="2400" b="0" i="1" kern="1200" dirty="0">
                <a:latin typeface="+mj-lt"/>
                <a:ea typeface="+mj-ea"/>
                <a:cs typeface="+mj-cs"/>
              </a:rPr>
              <a:t> </a:t>
            </a:r>
            <a:r>
              <a:rPr lang="nb-NO" sz="2400" b="0" i="1" kern="1200" dirty="0" err="1">
                <a:latin typeface="+mj-lt"/>
                <a:ea typeface="+mj-ea"/>
                <a:cs typeface="+mj-cs"/>
              </a:rPr>
              <a:t>project</a:t>
            </a:r>
            <a:r>
              <a:rPr lang="nb-NO" sz="2400" b="0" i="1" kern="1200" dirty="0">
                <a:latin typeface="+mj-lt"/>
                <a:ea typeface="+mj-ea"/>
                <a:cs typeface="+mj-cs"/>
              </a:rPr>
              <a:t> </a:t>
            </a:r>
            <a:r>
              <a:rPr lang="nb-NO" sz="2400" b="0" i="1" kern="1200" dirty="0" err="1">
                <a:latin typeface="+mj-lt"/>
                <a:ea typeface="+mj-ea"/>
                <a:cs typeface="+mj-cs"/>
              </a:rPr>
              <a:t>results</a:t>
            </a:r>
            <a:endParaRPr lang="nb-NO" sz="2400" b="0" kern="1200" dirty="0">
              <a:latin typeface="+mj-lt"/>
              <a:ea typeface="+mj-ea"/>
              <a:cs typeface="+mj-cs"/>
            </a:endParaRPr>
          </a:p>
        </p:txBody>
      </p:sp>
      <p:sp>
        <p:nvSpPr>
          <p:cNvPr id="5" name="Plassholder for lysbildenummer 4" hidden="1"/>
          <p:cNvSpPr>
            <a:spLocks noGrp="1"/>
          </p:cNvSpPr>
          <p:nvPr>
            <p:ph type="sldNum" sz="quarter" idx="11"/>
          </p:nvPr>
        </p:nvSpPr>
        <p:spPr/>
        <p:txBody>
          <a:bodyPr/>
          <a:lstStyle/>
          <a:p>
            <a:pPr>
              <a:spcAft>
                <a:spcPts val="600"/>
              </a:spcAft>
            </a:pPr>
            <a:fld id="{D0BEE4E4-E047-6A49-BCB9-4D06E7BA237B}" type="slidenum">
              <a:rPr lang="nb-NO" smtClean="0"/>
              <a:pPr>
                <a:spcAft>
                  <a:spcPts val="600"/>
                </a:spcAft>
              </a:pPr>
              <a:t>19</a:t>
            </a:fld>
            <a:endParaRPr lang="nb-NO"/>
          </a:p>
        </p:txBody>
      </p:sp>
      <p:sp>
        <p:nvSpPr>
          <p:cNvPr id="4" name="TekstSylinder 3">
            <a:extLst>
              <a:ext uri="{FF2B5EF4-FFF2-40B4-BE49-F238E27FC236}">
                <a16:creationId xmlns:a16="http://schemas.microsoft.com/office/drawing/2014/main" id="{4DABA7AF-7D07-465D-BD89-112F038B3ED6}"/>
              </a:ext>
            </a:extLst>
          </p:cNvPr>
          <p:cNvSpPr txBox="1"/>
          <p:nvPr/>
        </p:nvSpPr>
        <p:spPr>
          <a:xfrm>
            <a:off x="620395" y="1918156"/>
            <a:ext cx="6349363" cy="4135018"/>
          </a:xfrm>
          <a:prstGeom prst="rect">
            <a:avLst/>
          </a:prstGeom>
        </p:spPr>
        <p:txBody>
          <a:bodyPr vert="horz" lIns="0" tIns="0" rIns="0" bIns="0" rtlCol="0">
            <a:normAutofit/>
          </a:bodyPr>
          <a:lstStyle/>
          <a:p>
            <a:pPr marL="12700" marR="369570" lvl="0" indent="0" algn="l" defTabSz="914400" rtl="0" eaLnBrk="1" fontAlgn="auto" latinLnBrk="0" hangingPunct="1">
              <a:lnSpc>
                <a:spcPct val="90000"/>
              </a:lnSpc>
              <a:spcBef>
                <a:spcPts val="95"/>
              </a:spcBef>
              <a:spcAft>
                <a:spcPts val="0"/>
              </a:spcAft>
              <a:buClr>
                <a:srgbClr val="00AFBA"/>
              </a:buClr>
              <a:buSzTx/>
              <a:buFont typeface=".AppleSystemUIFont" charset="-120"/>
              <a:buChar char="›"/>
              <a:tabLst/>
              <a:defRPr/>
            </a:pPr>
            <a:r>
              <a:rPr kumimoji="0" lang="nb-NO" sz="2000" b="0" i="0" u="none" strike="noStrike" kern="1200" cap="none" spc="-5" normalizeH="0" baseline="0" noProof="0" dirty="0">
                <a:ln>
                  <a:noFill/>
                </a:ln>
                <a:solidFill>
                  <a:srgbClr val="004357"/>
                </a:solidFill>
                <a:effectLst/>
                <a:uLnTx/>
                <a:uFillTx/>
                <a:latin typeface="Arial"/>
                <a:ea typeface="+mn-ea"/>
                <a:cs typeface="+mn-cs"/>
              </a:rPr>
              <a:t>Collaborative and Knowledge-</a:t>
            </a:r>
            <a:r>
              <a:rPr kumimoji="0" lang="nb-NO" sz="2000" b="0" i="0" u="none" strike="noStrike" kern="1200" cap="none" spc="-5" normalizeH="0" baseline="0" noProof="0" dirty="0" err="1">
                <a:ln>
                  <a:noFill/>
                </a:ln>
                <a:solidFill>
                  <a:srgbClr val="004357"/>
                </a:solidFill>
                <a:effectLst/>
                <a:uLnTx/>
                <a:uFillTx/>
                <a:latin typeface="Arial"/>
                <a:ea typeface="+mn-ea"/>
                <a:cs typeface="+mn-cs"/>
              </a:rPr>
              <a:t>building</a:t>
            </a:r>
            <a:r>
              <a:rPr kumimoji="0" lang="nb-NO" sz="2000" b="0" i="0" u="none" strike="noStrike" kern="1200" cap="none" spc="-5" normalizeH="0" baseline="0" noProof="0" dirty="0">
                <a:ln>
                  <a:noFill/>
                </a:ln>
                <a:solidFill>
                  <a:srgbClr val="004357"/>
                </a:solidFill>
                <a:effectLst/>
                <a:uLnTx/>
                <a:uFillTx/>
                <a:latin typeface="Arial"/>
                <a:ea typeface="+mn-ea"/>
                <a:cs typeface="+mn-cs"/>
              </a:rPr>
              <a:t> Project is </a:t>
            </a:r>
            <a:r>
              <a:rPr kumimoji="0" lang="nb-NO" sz="2000" b="0" i="0" u="none" strike="noStrike" kern="1200" cap="none" spc="-5" normalizeH="0" baseline="0" noProof="0" dirty="0" err="1">
                <a:ln>
                  <a:noFill/>
                </a:ln>
                <a:solidFill>
                  <a:srgbClr val="004357"/>
                </a:solidFill>
                <a:effectLst/>
                <a:uLnTx/>
                <a:uFillTx/>
                <a:latin typeface="Arial"/>
                <a:ea typeface="+mn-ea"/>
                <a:cs typeface="+mn-cs"/>
              </a:rPr>
              <a:t>required</a:t>
            </a:r>
            <a:r>
              <a:rPr kumimoji="0" lang="nb-NO" sz="2000" b="0" i="0" u="none" strike="noStrike" kern="1200" cap="none" spc="-5" normalizeH="0" baseline="0" noProof="0" dirty="0">
                <a:ln>
                  <a:noFill/>
                </a:ln>
                <a:solidFill>
                  <a:srgbClr val="004357"/>
                </a:solidFill>
                <a:effectLst/>
                <a:uLnTx/>
                <a:uFillTx/>
                <a:latin typeface="Arial"/>
                <a:ea typeface="+mn-ea"/>
                <a:cs typeface="+mn-cs"/>
              </a:rPr>
              <a:t> to </a:t>
            </a:r>
            <a:r>
              <a:rPr kumimoji="0" lang="nb-NO" sz="2000" b="0" i="0" u="none" strike="noStrike" kern="1200" cap="none" spc="-5" normalizeH="0" baseline="0" noProof="0" dirty="0" err="1">
                <a:ln>
                  <a:noFill/>
                </a:ln>
                <a:solidFill>
                  <a:srgbClr val="004357"/>
                </a:solidFill>
                <a:effectLst/>
                <a:uLnTx/>
                <a:uFillTx/>
                <a:latin typeface="Arial"/>
                <a:ea typeface="+mn-ea"/>
                <a:cs typeface="+mn-cs"/>
              </a:rPr>
              <a:t>incorporate</a:t>
            </a:r>
            <a:r>
              <a:rPr kumimoji="0" lang="nb-NO" sz="2000" b="0" i="0" u="none" strike="noStrike" kern="1200" cap="none" spc="-5" normalizeH="0" baseline="0" noProof="0" dirty="0">
                <a:ln>
                  <a:noFill/>
                </a:ln>
                <a:solidFill>
                  <a:srgbClr val="004357"/>
                </a:solidFill>
                <a:effectLst/>
                <a:uLnTx/>
                <a:uFillTx/>
                <a:latin typeface="Arial"/>
                <a:ea typeface="+mn-ea"/>
                <a:cs typeface="+mn-cs"/>
              </a:rPr>
              <a:t> </a:t>
            </a:r>
            <a:r>
              <a:rPr kumimoji="0" lang="nb-NO" sz="2000" b="0" i="0" u="none" strike="noStrike" kern="1200" cap="none" spc="-5" normalizeH="0" baseline="0" noProof="0" dirty="0" err="1">
                <a:ln>
                  <a:noFill/>
                </a:ln>
                <a:solidFill>
                  <a:srgbClr val="004357"/>
                </a:solidFill>
                <a:effectLst/>
                <a:uLnTx/>
                <a:uFillTx/>
                <a:latin typeface="Arial"/>
                <a:ea typeface="+mn-ea"/>
                <a:cs typeface="+mn-cs"/>
              </a:rPr>
              <a:t>user</a:t>
            </a:r>
            <a:r>
              <a:rPr kumimoji="0" lang="nb-NO" sz="2000" b="0" i="0" u="none" strike="noStrike" kern="1200" cap="none" spc="-5" normalizeH="0" baseline="0" noProof="0" dirty="0">
                <a:ln>
                  <a:noFill/>
                </a:ln>
                <a:solidFill>
                  <a:srgbClr val="004357"/>
                </a:solidFill>
                <a:effectLst/>
                <a:uLnTx/>
                <a:uFillTx/>
                <a:latin typeface="Arial"/>
                <a:ea typeface="+mn-ea"/>
                <a:cs typeface="+mn-cs"/>
              </a:rPr>
              <a:t>  </a:t>
            </a:r>
            <a:r>
              <a:rPr kumimoji="0" lang="nb-NO" sz="2000" b="0" i="0" u="none" strike="noStrike" kern="1200" cap="none" spc="-5" normalizeH="0" baseline="0" noProof="0" dirty="0" err="1">
                <a:ln>
                  <a:noFill/>
                </a:ln>
                <a:solidFill>
                  <a:srgbClr val="004357"/>
                </a:solidFill>
                <a:effectLst/>
                <a:uLnTx/>
                <a:uFillTx/>
                <a:latin typeface="Arial"/>
                <a:ea typeface="+mn-ea"/>
                <a:cs typeface="+mn-cs"/>
              </a:rPr>
              <a:t>involvement</a:t>
            </a:r>
            <a:r>
              <a:rPr kumimoji="0" lang="nb-NO" sz="2000" b="0" i="0" u="none" strike="noStrike" kern="1200" cap="none" spc="-5" normalizeH="0" baseline="0" noProof="0" dirty="0">
                <a:ln>
                  <a:noFill/>
                </a:ln>
                <a:solidFill>
                  <a:srgbClr val="004357"/>
                </a:solidFill>
                <a:effectLst/>
                <a:uLnTx/>
                <a:uFillTx/>
                <a:latin typeface="Arial"/>
                <a:ea typeface="+mn-ea"/>
                <a:cs typeface="+mn-cs"/>
              </a:rPr>
              <a:t>.</a:t>
            </a:r>
            <a:endParaRPr kumimoji="0" lang="nb-NO" sz="2000" b="0" i="0" u="none" strike="noStrike" kern="1200" cap="none" spc="0" normalizeH="0" baseline="0" noProof="0" dirty="0">
              <a:ln>
                <a:noFill/>
              </a:ln>
              <a:solidFill>
                <a:srgbClr val="004357"/>
              </a:solidFill>
              <a:effectLst/>
              <a:uLnTx/>
              <a:uFillTx/>
              <a:latin typeface="Arial"/>
              <a:ea typeface="+mn-ea"/>
              <a:cs typeface="+mn-cs"/>
            </a:endParaRPr>
          </a:p>
          <a:p>
            <a:pPr>
              <a:spcBef>
                <a:spcPts val="1000"/>
              </a:spcBef>
              <a:buClr>
                <a:schemeClr val="accent1"/>
              </a:buClr>
            </a:pPr>
            <a:endParaRPr lang="en-AU" sz="2200" kern="1200" dirty="0">
              <a:solidFill>
                <a:schemeClr val="accent1"/>
              </a:solidFill>
              <a:latin typeface="+mn-lt"/>
              <a:ea typeface="+mn-ea"/>
              <a:cs typeface="+mn-cs"/>
            </a:endParaRPr>
          </a:p>
          <a:p>
            <a:pPr>
              <a:spcBef>
                <a:spcPts val="1000"/>
              </a:spcBef>
              <a:buClr>
                <a:schemeClr val="accent1"/>
              </a:buClr>
            </a:pPr>
            <a:r>
              <a:rPr lang="en-US" sz="2200" kern="1200" dirty="0">
                <a:solidFill>
                  <a:schemeClr val="accent1"/>
                </a:solidFill>
                <a:latin typeface="+mn-lt"/>
                <a:ea typeface="+mn-ea"/>
                <a:cs typeface="+mn-cs"/>
              </a:rPr>
              <a:t>A thorough stakeholder analysis at the beginning of the project allows to identify and target  specific stakeholders who can be interested in </a:t>
            </a:r>
            <a:r>
              <a:rPr lang="en-US" sz="2200" dirty="0">
                <a:solidFill>
                  <a:schemeClr val="accent1"/>
                </a:solidFill>
              </a:rPr>
              <a:t>the expected results, outcome and impact of </a:t>
            </a:r>
            <a:r>
              <a:rPr lang="en-US" sz="2200" kern="1200" dirty="0">
                <a:solidFill>
                  <a:schemeClr val="accent1"/>
                </a:solidFill>
                <a:latin typeface="+mn-lt"/>
                <a:ea typeface="+mn-ea"/>
                <a:cs typeface="+mn-cs"/>
              </a:rPr>
              <a:t>the project.</a:t>
            </a:r>
          </a:p>
        </p:txBody>
      </p:sp>
      <p:pic>
        <p:nvPicPr>
          <p:cNvPr id="8" name="Bilde 7">
            <a:extLst>
              <a:ext uri="{FF2B5EF4-FFF2-40B4-BE49-F238E27FC236}">
                <a16:creationId xmlns:a16="http://schemas.microsoft.com/office/drawing/2014/main" id="{4335039D-E08C-4B84-940B-15C890E45898}"/>
              </a:ext>
            </a:extLst>
          </p:cNvPr>
          <p:cNvPicPr>
            <a:picLocks noChangeAspect="1"/>
          </p:cNvPicPr>
          <p:nvPr/>
        </p:nvPicPr>
        <p:blipFill>
          <a:blip r:embed="rId3"/>
          <a:stretch>
            <a:fillRect/>
          </a:stretch>
        </p:blipFill>
        <p:spPr>
          <a:xfrm>
            <a:off x="7194629" y="492004"/>
            <a:ext cx="4491129" cy="5873992"/>
          </a:xfrm>
          <a:prstGeom prst="rect">
            <a:avLst/>
          </a:prstGeom>
        </p:spPr>
      </p:pic>
    </p:spTree>
    <p:extLst>
      <p:ext uri="{BB962C8B-B14F-4D97-AF65-F5344CB8AC3E}">
        <p14:creationId xmlns:p14="http://schemas.microsoft.com/office/powerpoint/2010/main" val="109134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 y="0"/>
            <a:ext cx="12196154" cy="6858000"/>
          </a:xfrm>
          <a:prstGeom prst="rect">
            <a:avLst/>
          </a:prstGeom>
        </p:spPr>
      </p:pic>
      <p:pic>
        <p:nvPicPr>
          <p:cNvPr id="3" name="Bilde 2"/>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416314" y="463886"/>
            <a:ext cx="2984978" cy="858652"/>
          </a:xfrm>
          <a:prstGeom prst="rect">
            <a:avLst/>
          </a:prstGeom>
        </p:spPr>
      </p:pic>
      <p:sp>
        <p:nvSpPr>
          <p:cNvPr id="16" name="Tittel 15"/>
          <p:cNvSpPr>
            <a:spLocks noGrp="1"/>
          </p:cNvSpPr>
          <p:nvPr>
            <p:ph type="ctrTitle"/>
          </p:nvPr>
        </p:nvSpPr>
        <p:spPr>
          <a:xfrm>
            <a:off x="1619511" y="2109531"/>
            <a:ext cx="5040000" cy="1258529"/>
          </a:xfrm>
        </p:spPr>
        <p:txBody>
          <a:bodyPr/>
          <a:lstStyle/>
          <a:p>
            <a:r>
              <a:rPr lang="nb-NO" b="0" i="0" dirty="0">
                <a:solidFill>
                  <a:srgbClr val="004357"/>
                </a:solidFill>
                <a:effectLst/>
                <a:latin typeface="LyonText"/>
              </a:rPr>
              <a:t>AFII seminar RCN Applications</a:t>
            </a:r>
            <a:endParaRPr lang="nb-NO" dirty="0">
              <a:latin typeface="Arial" panose="020B0604020202020204" pitchFamily="34" charset="0"/>
              <a:cs typeface="Arial" panose="020B0604020202020204" pitchFamily="34" charset="0"/>
            </a:endParaRPr>
          </a:p>
        </p:txBody>
      </p:sp>
      <p:sp>
        <p:nvSpPr>
          <p:cNvPr id="17" name="Undertittel 16"/>
          <p:cNvSpPr>
            <a:spLocks noGrp="1"/>
          </p:cNvSpPr>
          <p:nvPr>
            <p:ph type="subTitle" idx="1"/>
          </p:nvPr>
        </p:nvSpPr>
        <p:spPr>
          <a:xfrm>
            <a:off x="1619512" y="3540757"/>
            <a:ext cx="5040000" cy="1050462"/>
          </a:xfrm>
        </p:spPr>
        <p:txBody>
          <a:bodyPr/>
          <a:lstStyle/>
          <a:p>
            <a:r>
              <a:rPr lang="en-GB"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Measures for communication and exploitation</a:t>
            </a:r>
            <a:endParaRPr lang="nb-NO"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nb-NO" dirty="0">
              <a:solidFill>
                <a:srgbClr val="000000"/>
              </a:solidFill>
              <a:latin typeface="Arial" panose="020B0604020202020204" pitchFamily="34" charset="0"/>
              <a:cs typeface="Arial" panose="020B0604020202020204" pitchFamily="34" charset="0"/>
            </a:endParaRPr>
          </a:p>
        </p:txBody>
      </p:sp>
      <p:sp>
        <p:nvSpPr>
          <p:cNvPr id="7" name="Plassholder for tekst 17"/>
          <p:cNvSpPr txBox="1">
            <a:spLocks/>
          </p:cNvSpPr>
          <p:nvPr/>
        </p:nvSpPr>
        <p:spPr>
          <a:xfrm>
            <a:off x="1619512" y="4727396"/>
            <a:ext cx="5040000" cy="90805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Clr>
                <a:schemeClr val="accent1"/>
              </a:buClr>
              <a:buFont typeface=".AppleSystemUIFont" charset="-120"/>
              <a:buNone/>
              <a:defRPr sz="1500" b="0" i="0" kern="1200">
                <a:solidFill>
                  <a:schemeClr val="accent3"/>
                </a:solidFill>
                <a:latin typeface="Georgia" charset="0"/>
                <a:ea typeface="Georgia" charset="0"/>
                <a:cs typeface="Georgia" charset="0"/>
              </a:defRPr>
            </a:lvl1pPr>
            <a:lvl2pPr marL="457200" indent="0" algn="l" defTabSz="914400" rtl="0" eaLnBrk="1" latinLnBrk="0" hangingPunct="1">
              <a:lnSpc>
                <a:spcPct val="100000"/>
              </a:lnSpc>
              <a:spcBef>
                <a:spcPts val="500"/>
              </a:spcBef>
              <a:buClr>
                <a:schemeClr val="accent1"/>
              </a:buClr>
              <a:buFont typeface=".AppleSystemUIFont" charset="-120"/>
              <a:buNone/>
              <a:defRPr sz="2000" kern="1200">
                <a:solidFill>
                  <a:schemeClr val="tx1">
                    <a:tint val="75000"/>
                  </a:schemeClr>
                </a:solidFill>
                <a:latin typeface="+mj-lt"/>
                <a:ea typeface="Georgia" charset="0"/>
                <a:cs typeface="Georgia" charset="0"/>
              </a:defRPr>
            </a:lvl2pPr>
            <a:lvl3pPr marL="914400" indent="0" algn="l" defTabSz="914400" rtl="0" eaLnBrk="1" latinLnBrk="0" hangingPunct="1">
              <a:lnSpc>
                <a:spcPct val="100000"/>
              </a:lnSpc>
              <a:spcBef>
                <a:spcPts val="500"/>
              </a:spcBef>
              <a:buClr>
                <a:schemeClr val="accent1"/>
              </a:buClr>
              <a:buFont typeface=".AppleSystemUIFont" charset="-120"/>
              <a:buNone/>
              <a:defRPr sz="1800" kern="1200">
                <a:solidFill>
                  <a:schemeClr val="tx1">
                    <a:tint val="75000"/>
                  </a:schemeClr>
                </a:solidFill>
                <a:latin typeface="+mj-lt"/>
                <a:ea typeface="Georgia" charset="0"/>
                <a:cs typeface="Georgia" charset="0"/>
              </a:defRPr>
            </a:lvl3pPr>
            <a:lvl4pPr marL="1371600" indent="0" algn="l" defTabSz="914400" rtl="0" eaLnBrk="1" latinLnBrk="0" hangingPunct="1">
              <a:lnSpc>
                <a:spcPct val="100000"/>
              </a:lnSpc>
              <a:spcBef>
                <a:spcPts val="500"/>
              </a:spcBef>
              <a:buClr>
                <a:schemeClr val="accent1"/>
              </a:buClr>
              <a:buFont typeface=".AppleSystemUIFont" charset="-120"/>
              <a:buNone/>
              <a:defRPr sz="1600" kern="1200">
                <a:solidFill>
                  <a:schemeClr val="tx1">
                    <a:tint val="75000"/>
                  </a:schemeClr>
                </a:solidFill>
                <a:latin typeface="+mj-lt"/>
                <a:ea typeface="Georgia" charset="0"/>
                <a:cs typeface="Georgia" charset="0"/>
              </a:defRPr>
            </a:lvl4pPr>
            <a:lvl5pPr marL="1828800" indent="0" algn="l" defTabSz="914400" rtl="0" eaLnBrk="1" latinLnBrk="0" hangingPunct="1">
              <a:lnSpc>
                <a:spcPct val="100000"/>
              </a:lnSpc>
              <a:spcBef>
                <a:spcPts val="500"/>
              </a:spcBef>
              <a:buClr>
                <a:schemeClr val="accent1"/>
              </a:buClr>
              <a:buFont typeface=".AppleSystemUIFont" charset="-120"/>
              <a:buNone/>
              <a:defRPr sz="1600" kern="1200">
                <a:solidFill>
                  <a:schemeClr val="tx1">
                    <a:tint val="75000"/>
                  </a:schemeClr>
                </a:solidFill>
                <a:latin typeface="+mj-lt"/>
                <a:ea typeface="Georgia" charset="0"/>
                <a:cs typeface="Georgia"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nb-NO" sz="1400" dirty="0">
                <a:solidFill>
                  <a:schemeClr val="tx2">
                    <a:lumMod val="20000"/>
                    <a:lumOff val="80000"/>
                  </a:schemeClr>
                </a:solidFill>
              </a:rPr>
              <a:t>Øyvind Drivenes</a:t>
            </a:r>
          </a:p>
          <a:p>
            <a:r>
              <a:rPr lang="nb-NO" sz="1400" dirty="0">
                <a:solidFill>
                  <a:schemeClr val="tx2">
                    <a:lumMod val="20000"/>
                    <a:lumOff val="80000"/>
                  </a:schemeClr>
                </a:solidFill>
              </a:rPr>
              <a:t>11. jan . 2023</a:t>
            </a:r>
          </a:p>
        </p:txBody>
      </p:sp>
    </p:spTree>
    <p:extLst>
      <p:ext uri="{BB962C8B-B14F-4D97-AF65-F5344CB8AC3E}">
        <p14:creationId xmlns:p14="http://schemas.microsoft.com/office/powerpoint/2010/main" val="237750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ooter Placeholder 1">
            <a:extLst>
              <a:ext uri="{FF2B5EF4-FFF2-40B4-BE49-F238E27FC236}">
                <a16:creationId xmlns:a16="http://schemas.microsoft.com/office/drawing/2014/main" id="{8F376A45-FDE2-42F5-8FED-30E9EFE3B36A}"/>
              </a:ext>
            </a:extLst>
          </p:cNvPr>
          <p:cNvSpPr>
            <a:spLocks noGrp="1"/>
          </p:cNvSpPr>
          <p:nvPr>
            <p:ph type="ftr" sz="quarter" idx="10"/>
          </p:nvPr>
        </p:nvSpPr>
        <p:spPr>
          <a:xfrm>
            <a:off x="811950" y="6408000"/>
            <a:ext cx="5252673" cy="450000"/>
          </a:xfrm>
        </p:spPr>
        <p:txBody>
          <a:bodyPr/>
          <a:lstStyle/>
          <a:p>
            <a:endParaRPr lang="nb-NO"/>
          </a:p>
        </p:txBody>
      </p:sp>
      <p:sp>
        <p:nvSpPr>
          <p:cNvPr id="13" name="Slide Number Placeholder 2">
            <a:extLst>
              <a:ext uri="{FF2B5EF4-FFF2-40B4-BE49-F238E27FC236}">
                <a16:creationId xmlns:a16="http://schemas.microsoft.com/office/drawing/2014/main" id="{8D3F6661-8A24-47AC-9CD9-66D127880E1F}"/>
              </a:ext>
            </a:extLst>
          </p:cNvPr>
          <p:cNvSpPr>
            <a:spLocks noGrp="1"/>
          </p:cNvSpPr>
          <p:nvPr>
            <p:ph type="sldNum" sz="quarter" idx="11"/>
          </p:nvPr>
        </p:nvSpPr>
        <p:spPr>
          <a:xfrm>
            <a:off x="11738087" y="6406054"/>
            <a:ext cx="450000" cy="450000"/>
          </a:xfrm>
        </p:spPr>
        <p:txBody>
          <a:bodyPr lIns="0" tIns="0" rIns="0" bIns="0" anchor="ctr" anchorCtr="0">
            <a:normAutofit/>
          </a:bodyPr>
          <a:lstStyle/>
          <a:p>
            <a:pPr>
              <a:spcAft>
                <a:spcPts val="600"/>
              </a:spcAft>
            </a:pPr>
            <a:fld id="{F46C79FD-C571-418B-AB0F-5EE936C85276}" type="slidenum">
              <a:rPr lang="nb-NO" smtClean="0"/>
              <a:pPr>
                <a:spcAft>
                  <a:spcPts val="600"/>
                </a:spcAft>
              </a:pPr>
              <a:t>20</a:t>
            </a:fld>
            <a:endParaRPr lang="nb-NO"/>
          </a:p>
        </p:txBody>
      </p:sp>
      <p:sp>
        <p:nvSpPr>
          <p:cNvPr id="2" name="object 2"/>
          <p:cNvSpPr txBox="1">
            <a:spLocks noGrp="1"/>
          </p:cNvSpPr>
          <p:nvPr>
            <p:ph type="title"/>
          </p:nvPr>
        </p:nvSpPr>
        <p:spPr>
          <a:xfrm>
            <a:off x="809976" y="-2081"/>
            <a:ext cx="10926000" cy="1350000"/>
          </a:xfrm>
        </p:spPr>
        <p:txBody>
          <a:bodyPr vert="horz" lIns="0" tIns="0" rIns="0" bIns="0" rtlCol="0" anchor="ctr" anchorCtr="0">
            <a:normAutofit/>
          </a:bodyPr>
          <a:lstStyle/>
          <a:p>
            <a:pPr marL="12700"/>
            <a:r>
              <a:rPr lang="nb-NO" b="0" kern="1200">
                <a:latin typeface="+mj-lt"/>
                <a:ea typeface="+mj-ea"/>
                <a:cs typeface="+mj-cs"/>
              </a:rPr>
              <a:t>Stakeholder/user</a:t>
            </a:r>
            <a:r>
              <a:rPr lang="nb-NO" b="0" kern="1200" spc="-80">
                <a:latin typeface="+mj-lt"/>
                <a:ea typeface="+mj-ea"/>
                <a:cs typeface="+mj-cs"/>
              </a:rPr>
              <a:t> </a:t>
            </a:r>
            <a:r>
              <a:rPr lang="nb-NO" b="0" kern="1200" spc="-5">
                <a:latin typeface="+mj-lt"/>
                <a:ea typeface="+mj-ea"/>
                <a:cs typeface="+mj-cs"/>
              </a:rPr>
              <a:t>involvement</a:t>
            </a:r>
          </a:p>
        </p:txBody>
      </p:sp>
      <p:sp>
        <p:nvSpPr>
          <p:cNvPr id="3" name="object 3"/>
          <p:cNvSpPr txBox="1"/>
          <p:nvPr/>
        </p:nvSpPr>
        <p:spPr>
          <a:xfrm>
            <a:off x="809047" y="1352020"/>
            <a:ext cx="5256000" cy="5058000"/>
          </a:xfrm>
          <a:prstGeom prst="rect">
            <a:avLst/>
          </a:prstGeom>
          <a:noFill/>
          <a:ln>
            <a:noFill/>
          </a:ln>
        </p:spPr>
        <p:txBody>
          <a:bodyPr vert="horz" lIns="180000" tIns="180000" rIns="180000" bIns="180000" rtlCol="0">
            <a:normAutofit/>
          </a:bodyPr>
          <a:lstStyle/>
          <a:p>
            <a:pPr marL="12700" marR="369570">
              <a:lnSpc>
                <a:spcPct val="90000"/>
              </a:lnSpc>
              <a:spcBef>
                <a:spcPts val="95"/>
              </a:spcBef>
              <a:buClr>
                <a:schemeClr val="accent1"/>
              </a:buClr>
              <a:buFont typeface=".AppleSystemUIFont" charset="-120"/>
              <a:buChar char="›"/>
            </a:pPr>
            <a:r>
              <a:rPr lang="nb-NO" sz="2000" spc="-5" dirty="0">
                <a:solidFill>
                  <a:schemeClr val="tx2"/>
                </a:solidFill>
              </a:rPr>
              <a:t>Collaborative and Knowledge-</a:t>
            </a:r>
            <a:r>
              <a:rPr lang="nb-NO" sz="2000" spc="-5" dirty="0" err="1">
                <a:solidFill>
                  <a:schemeClr val="tx2"/>
                </a:solidFill>
              </a:rPr>
              <a:t>building</a:t>
            </a:r>
            <a:r>
              <a:rPr lang="nb-NO" sz="2000" spc="-5" dirty="0">
                <a:solidFill>
                  <a:schemeClr val="tx2"/>
                </a:solidFill>
              </a:rPr>
              <a:t> Project is </a:t>
            </a:r>
            <a:r>
              <a:rPr lang="nb-NO" sz="2000" spc="-5" dirty="0" err="1">
                <a:solidFill>
                  <a:schemeClr val="tx2"/>
                </a:solidFill>
              </a:rPr>
              <a:t>required</a:t>
            </a:r>
            <a:r>
              <a:rPr lang="nb-NO" sz="2000" spc="-5" dirty="0">
                <a:solidFill>
                  <a:schemeClr val="tx2"/>
                </a:solidFill>
              </a:rPr>
              <a:t> to </a:t>
            </a:r>
            <a:r>
              <a:rPr lang="nb-NO" sz="2000" spc="-5" dirty="0" err="1">
                <a:solidFill>
                  <a:schemeClr val="tx2"/>
                </a:solidFill>
              </a:rPr>
              <a:t>incorporate</a:t>
            </a:r>
            <a:r>
              <a:rPr lang="nb-NO" sz="2000" spc="-5" dirty="0">
                <a:solidFill>
                  <a:schemeClr val="tx2"/>
                </a:solidFill>
              </a:rPr>
              <a:t> </a:t>
            </a:r>
            <a:r>
              <a:rPr lang="nb-NO" sz="2000" spc="-5" dirty="0" err="1">
                <a:solidFill>
                  <a:schemeClr val="tx2"/>
                </a:solidFill>
              </a:rPr>
              <a:t>user</a:t>
            </a:r>
            <a:r>
              <a:rPr lang="nb-NO" sz="2000" spc="-5" dirty="0">
                <a:solidFill>
                  <a:schemeClr val="tx2"/>
                </a:solidFill>
              </a:rPr>
              <a:t>  </a:t>
            </a:r>
            <a:r>
              <a:rPr lang="nb-NO" sz="2000" spc="-5" dirty="0" err="1">
                <a:solidFill>
                  <a:schemeClr val="tx2"/>
                </a:solidFill>
              </a:rPr>
              <a:t>involvement</a:t>
            </a:r>
            <a:r>
              <a:rPr lang="nb-NO" sz="2000" spc="-5" dirty="0">
                <a:solidFill>
                  <a:schemeClr val="tx2"/>
                </a:solidFill>
              </a:rPr>
              <a:t>.</a:t>
            </a:r>
            <a:endParaRPr lang="nb-NO" sz="2000" dirty="0">
              <a:solidFill>
                <a:schemeClr val="tx2"/>
              </a:solidFill>
            </a:endParaRPr>
          </a:p>
          <a:p>
            <a:pPr>
              <a:lnSpc>
                <a:spcPct val="90000"/>
              </a:lnSpc>
              <a:buClr>
                <a:schemeClr val="accent1"/>
              </a:buClr>
              <a:buFont typeface=".AppleSystemUIFont" charset="-120"/>
              <a:buChar char="›"/>
            </a:pPr>
            <a:endParaRPr lang="nb-NO" sz="2000" dirty="0">
              <a:solidFill>
                <a:schemeClr val="tx2"/>
              </a:solidFill>
            </a:endParaRPr>
          </a:p>
          <a:p>
            <a:pPr>
              <a:lnSpc>
                <a:spcPct val="90000"/>
              </a:lnSpc>
              <a:spcBef>
                <a:spcPts val="45"/>
              </a:spcBef>
              <a:buClr>
                <a:schemeClr val="accent1"/>
              </a:buClr>
              <a:buFont typeface=".AppleSystemUIFont" charset="-120"/>
              <a:buChar char="›"/>
            </a:pPr>
            <a:endParaRPr lang="nb-NO" sz="2000" dirty="0">
              <a:solidFill>
                <a:schemeClr val="tx2"/>
              </a:solidFill>
            </a:endParaRPr>
          </a:p>
          <a:p>
            <a:pPr marL="12700">
              <a:lnSpc>
                <a:spcPct val="90000"/>
              </a:lnSpc>
              <a:buClr>
                <a:schemeClr val="accent1"/>
              </a:buClr>
              <a:buFont typeface=".AppleSystemUIFont" charset="-120"/>
              <a:buChar char="›"/>
            </a:pPr>
            <a:r>
              <a:rPr lang="nb-NO" sz="2000" spc="-5" dirty="0">
                <a:solidFill>
                  <a:schemeClr val="tx2"/>
                </a:solidFill>
              </a:rPr>
              <a:t>In </a:t>
            </a:r>
            <a:r>
              <a:rPr lang="nb-NO" sz="2000" spc="-5" dirty="0" err="1">
                <a:solidFill>
                  <a:schemeClr val="tx2"/>
                </a:solidFill>
              </a:rPr>
              <a:t>the</a:t>
            </a:r>
            <a:r>
              <a:rPr lang="nb-NO" sz="2000" spc="-5" dirty="0">
                <a:solidFill>
                  <a:schemeClr val="tx2"/>
                </a:solidFill>
              </a:rPr>
              <a:t> </a:t>
            </a:r>
            <a:r>
              <a:rPr lang="nb-NO" sz="2000" spc="-5" dirty="0" err="1">
                <a:solidFill>
                  <a:schemeClr val="tx2"/>
                </a:solidFill>
              </a:rPr>
              <a:t>application</a:t>
            </a:r>
            <a:r>
              <a:rPr lang="nb-NO" sz="2000" spc="-20" dirty="0">
                <a:solidFill>
                  <a:schemeClr val="tx2"/>
                </a:solidFill>
              </a:rPr>
              <a:t> </a:t>
            </a:r>
            <a:r>
              <a:rPr lang="nb-NO" sz="2000" spc="-20" dirty="0" err="1">
                <a:solidFill>
                  <a:schemeClr val="tx2"/>
                </a:solidFill>
              </a:rPr>
              <a:t>you</a:t>
            </a:r>
            <a:r>
              <a:rPr lang="nb-NO" sz="2000" spc="-20" dirty="0">
                <a:solidFill>
                  <a:schemeClr val="tx2"/>
                </a:solidFill>
              </a:rPr>
              <a:t> </a:t>
            </a:r>
            <a:r>
              <a:rPr lang="nb-NO" sz="2000" spc="-5" dirty="0">
                <a:solidFill>
                  <a:schemeClr val="tx2"/>
                </a:solidFill>
              </a:rPr>
              <a:t>must:</a:t>
            </a:r>
            <a:endParaRPr lang="nb-NO" sz="2000" dirty="0">
              <a:solidFill>
                <a:schemeClr val="tx2"/>
              </a:solidFill>
            </a:endParaRPr>
          </a:p>
          <a:p>
            <a:pPr>
              <a:lnSpc>
                <a:spcPct val="90000"/>
              </a:lnSpc>
              <a:spcBef>
                <a:spcPts val="25"/>
              </a:spcBef>
              <a:buClr>
                <a:schemeClr val="accent1"/>
              </a:buClr>
              <a:buFont typeface=".AppleSystemUIFont" charset="-120"/>
              <a:buChar char="›"/>
            </a:pPr>
            <a:endParaRPr lang="nb-NO" sz="2000" dirty="0">
              <a:solidFill>
                <a:schemeClr val="tx2"/>
              </a:solidFill>
            </a:endParaRPr>
          </a:p>
          <a:p>
            <a:pPr marL="299085" indent="-287020">
              <a:lnSpc>
                <a:spcPct val="90000"/>
              </a:lnSpc>
              <a:buClr>
                <a:schemeClr val="accent1"/>
              </a:buClr>
              <a:buFont typeface=".AppleSystemUIFont" charset="-120"/>
              <a:buChar char="›"/>
              <a:tabLst>
                <a:tab pos="299085" algn="l"/>
                <a:tab pos="299720" algn="l"/>
              </a:tabLst>
            </a:pPr>
            <a:r>
              <a:rPr lang="nb-NO" sz="2000" spc="-5" dirty="0" err="1">
                <a:solidFill>
                  <a:schemeClr val="tx2"/>
                </a:solidFill>
              </a:rPr>
              <a:t>Describe</a:t>
            </a:r>
            <a:r>
              <a:rPr lang="nb-NO" sz="2000" spc="-5" dirty="0">
                <a:solidFill>
                  <a:schemeClr val="tx2"/>
                </a:solidFill>
              </a:rPr>
              <a:t> </a:t>
            </a:r>
            <a:r>
              <a:rPr lang="nb-NO" sz="2000" b="1" i="1" spc="-10" dirty="0" err="1">
                <a:solidFill>
                  <a:schemeClr val="tx2"/>
                </a:solidFill>
              </a:rPr>
              <a:t>who</a:t>
            </a:r>
            <a:r>
              <a:rPr lang="nb-NO" sz="2000" b="1" i="1" spc="-10" dirty="0">
                <a:solidFill>
                  <a:schemeClr val="tx2"/>
                </a:solidFill>
              </a:rPr>
              <a:t> </a:t>
            </a:r>
            <a:r>
              <a:rPr lang="nb-NO" sz="2000" spc="-10" dirty="0" err="1">
                <a:solidFill>
                  <a:schemeClr val="tx2"/>
                </a:solidFill>
              </a:rPr>
              <a:t>your</a:t>
            </a:r>
            <a:r>
              <a:rPr lang="nb-NO" sz="2000" spc="-10" dirty="0">
                <a:solidFill>
                  <a:schemeClr val="tx2"/>
                </a:solidFill>
              </a:rPr>
              <a:t> </a:t>
            </a:r>
            <a:r>
              <a:rPr lang="nb-NO" sz="2000" spc="-5" dirty="0" err="1">
                <a:solidFill>
                  <a:schemeClr val="tx2"/>
                </a:solidFill>
              </a:rPr>
              <a:t>users</a:t>
            </a:r>
            <a:r>
              <a:rPr lang="nb-NO" sz="2000" spc="70" dirty="0">
                <a:solidFill>
                  <a:schemeClr val="tx2"/>
                </a:solidFill>
              </a:rPr>
              <a:t> </a:t>
            </a:r>
            <a:r>
              <a:rPr lang="nb-NO" sz="2000" spc="-5" dirty="0" err="1">
                <a:solidFill>
                  <a:schemeClr val="tx2"/>
                </a:solidFill>
              </a:rPr>
              <a:t>are</a:t>
            </a:r>
            <a:r>
              <a:rPr lang="nb-NO" sz="2000" spc="-5" dirty="0">
                <a:solidFill>
                  <a:schemeClr val="tx2"/>
                </a:solidFill>
              </a:rPr>
              <a:t>.</a:t>
            </a:r>
            <a:endParaRPr lang="nb-NO" sz="2000" dirty="0">
              <a:solidFill>
                <a:schemeClr val="tx2"/>
              </a:solidFill>
            </a:endParaRPr>
          </a:p>
          <a:p>
            <a:pPr>
              <a:lnSpc>
                <a:spcPct val="90000"/>
              </a:lnSpc>
              <a:spcBef>
                <a:spcPts val="20"/>
              </a:spcBef>
              <a:buClr>
                <a:schemeClr val="accent1"/>
              </a:buClr>
              <a:buFont typeface=".AppleSystemUIFont" charset="-120"/>
              <a:buChar char="›"/>
            </a:pPr>
            <a:endParaRPr lang="nb-NO" sz="2000" dirty="0">
              <a:solidFill>
                <a:schemeClr val="tx2"/>
              </a:solidFill>
            </a:endParaRPr>
          </a:p>
          <a:p>
            <a:pPr marL="299085" indent="-287020">
              <a:lnSpc>
                <a:spcPct val="90000"/>
              </a:lnSpc>
              <a:buClr>
                <a:schemeClr val="accent1"/>
              </a:buClr>
              <a:buFont typeface=".AppleSystemUIFont" charset="-120"/>
              <a:buChar char="›"/>
              <a:tabLst>
                <a:tab pos="299085" algn="l"/>
                <a:tab pos="299720" algn="l"/>
              </a:tabLst>
            </a:pPr>
            <a:r>
              <a:rPr lang="nb-NO" sz="2000" spc="-5" dirty="0" err="1">
                <a:solidFill>
                  <a:schemeClr val="tx2"/>
                </a:solidFill>
              </a:rPr>
              <a:t>Describe</a:t>
            </a:r>
            <a:r>
              <a:rPr lang="nb-NO" sz="2000" spc="-5" dirty="0">
                <a:solidFill>
                  <a:schemeClr val="tx2"/>
                </a:solidFill>
              </a:rPr>
              <a:t> </a:t>
            </a:r>
            <a:r>
              <a:rPr lang="nb-NO" sz="2000" b="1" i="1" spc="-10" dirty="0" err="1">
                <a:solidFill>
                  <a:schemeClr val="tx2"/>
                </a:solidFill>
              </a:rPr>
              <a:t>how</a:t>
            </a:r>
            <a:r>
              <a:rPr lang="nb-NO" sz="2000" b="1" i="1" spc="-10" dirty="0">
                <a:solidFill>
                  <a:schemeClr val="tx2"/>
                </a:solidFill>
              </a:rPr>
              <a:t> </a:t>
            </a:r>
            <a:r>
              <a:rPr lang="nb-NO" sz="2000" spc="-5" dirty="0" err="1">
                <a:solidFill>
                  <a:schemeClr val="tx2"/>
                </a:solidFill>
              </a:rPr>
              <a:t>users</a:t>
            </a:r>
            <a:r>
              <a:rPr lang="nb-NO" sz="2000" spc="-5" dirty="0">
                <a:solidFill>
                  <a:schemeClr val="tx2"/>
                </a:solidFill>
              </a:rPr>
              <a:t> </a:t>
            </a:r>
            <a:r>
              <a:rPr lang="nb-NO" sz="2000" spc="-5" dirty="0" err="1">
                <a:solidFill>
                  <a:schemeClr val="tx2"/>
                </a:solidFill>
              </a:rPr>
              <a:t>are</a:t>
            </a:r>
            <a:r>
              <a:rPr lang="nb-NO" sz="2000" spc="-5" dirty="0">
                <a:solidFill>
                  <a:schemeClr val="tx2"/>
                </a:solidFill>
              </a:rPr>
              <a:t> </a:t>
            </a:r>
            <a:r>
              <a:rPr lang="nb-NO" sz="2000" b="1" i="1" spc="-5" dirty="0" err="1">
                <a:solidFill>
                  <a:schemeClr val="tx2"/>
                </a:solidFill>
              </a:rPr>
              <a:t>involved</a:t>
            </a:r>
            <a:r>
              <a:rPr lang="nb-NO" sz="2000" b="1" i="1" spc="-5" dirty="0">
                <a:solidFill>
                  <a:schemeClr val="tx2"/>
                </a:solidFill>
              </a:rPr>
              <a:t> </a:t>
            </a:r>
            <a:r>
              <a:rPr lang="nb-NO" sz="2000" spc="-5" dirty="0">
                <a:solidFill>
                  <a:schemeClr val="tx2"/>
                </a:solidFill>
              </a:rPr>
              <a:t>in planning, </a:t>
            </a:r>
            <a:r>
              <a:rPr lang="nb-NO" sz="2000" spc="-5" dirty="0" err="1">
                <a:solidFill>
                  <a:schemeClr val="tx2"/>
                </a:solidFill>
              </a:rPr>
              <a:t>implementation</a:t>
            </a:r>
            <a:r>
              <a:rPr lang="nb-NO" sz="2000" spc="-5" dirty="0">
                <a:solidFill>
                  <a:schemeClr val="tx2"/>
                </a:solidFill>
              </a:rPr>
              <a:t> and </a:t>
            </a:r>
            <a:r>
              <a:rPr lang="nb-NO" sz="2000" spc="-5" dirty="0" err="1">
                <a:solidFill>
                  <a:schemeClr val="tx2"/>
                </a:solidFill>
              </a:rPr>
              <a:t>exploitation</a:t>
            </a:r>
            <a:r>
              <a:rPr lang="nb-NO" sz="2000" spc="-5" dirty="0">
                <a:solidFill>
                  <a:schemeClr val="tx2"/>
                </a:solidFill>
              </a:rPr>
              <a:t> </a:t>
            </a:r>
            <a:r>
              <a:rPr lang="nb-NO" sz="2000" spc="-5" dirty="0" err="1">
                <a:solidFill>
                  <a:schemeClr val="tx2"/>
                </a:solidFill>
              </a:rPr>
              <a:t>of</a:t>
            </a:r>
            <a:r>
              <a:rPr lang="nb-NO" sz="2000" spc="235" dirty="0">
                <a:solidFill>
                  <a:schemeClr val="tx2"/>
                </a:solidFill>
              </a:rPr>
              <a:t> </a:t>
            </a:r>
            <a:r>
              <a:rPr lang="nb-NO" sz="2000" spc="-5" dirty="0" err="1">
                <a:solidFill>
                  <a:schemeClr val="tx2"/>
                </a:solidFill>
              </a:rPr>
              <a:t>results</a:t>
            </a:r>
            <a:r>
              <a:rPr lang="nb-NO" sz="2000" spc="-5" dirty="0">
                <a:solidFill>
                  <a:schemeClr val="tx2"/>
                </a:solidFill>
              </a:rPr>
              <a:t>.</a:t>
            </a:r>
            <a:endParaRPr lang="nb-NO" sz="2000" dirty="0">
              <a:solidFill>
                <a:schemeClr val="tx2"/>
              </a:solidFill>
            </a:endParaRPr>
          </a:p>
          <a:p>
            <a:pPr>
              <a:lnSpc>
                <a:spcPct val="90000"/>
              </a:lnSpc>
              <a:spcBef>
                <a:spcPts val="25"/>
              </a:spcBef>
              <a:buClr>
                <a:schemeClr val="accent1"/>
              </a:buClr>
              <a:buFont typeface=".AppleSystemUIFont" charset="-120"/>
              <a:buChar char="›"/>
            </a:pPr>
            <a:endParaRPr lang="nb-NO" sz="2000" dirty="0">
              <a:solidFill>
                <a:schemeClr val="tx2"/>
              </a:solidFill>
            </a:endParaRPr>
          </a:p>
          <a:p>
            <a:pPr marL="299085" indent="-287020">
              <a:lnSpc>
                <a:spcPct val="90000"/>
              </a:lnSpc>
              <a:buClr>
                <a:schemeClr val="accent1"/>
              </a:buClr>
              <a:buFont typeface=".AppleSystemUIFont" charset="-120"/>
              <a:buChar char="›"/>
              <a:tabLst>
                <a:tab pos="299085" algn="l"/>
                <a:tab pos="299720" algn="l"/>
              </a:tabLst>
            </a:pPr>
            <a:r>
              <a:rPr lang="nb-NO" sz="2000" spc="-5" dirty="0" err="1">
                <a:solidFill>
                  <a:schemeClr val="tx2"/>
                </a:solidFill>
              </a:rPr>
              <a:t>Explain</a:t>
            </a:r>
            <a:r>
              <a:rPr lang="nb-NO" sz="2000" spc="-5" dirty="0">
                <a:solidFill>
                  <a:schemeClr val="tx2"/>
                </a:solidFill>
              </a:rPr>
              <a:t> </a:t>
            </a:r>
            <a:r>
              <a:rPr lang="nb-NO" sz="2000" spc="-5" dirty="0" err="1">
                <a:solidFill>
                  <a:schemeClr val="tx2"/>
                </a:solidFill>
              </a:rPr>
              <a:t>the</a:t>
            </a:r>
            <a:r>
              <a:rPr lang="nb-NO" sz="2000" spc="-5" dirty="0">
                <a:solidFill>
                  <a:schemeClr val="tx2"/>
                </a:solidFill>
              </a:rPr>
              <a:t> </a:t>
            </a:r>
            <a:r>
              <a:rPr lang="nb-NO" sz="2000" spc="-5" dirty="0" err="1">
                <a:solidFill>
                  <a:schemeClr val="tx2"/>
                </a:solidFill>
              </a:rPr>
              <a:t>importance</a:t>
            </a:r>
            <a:r>
              <a:rPr lang="nb-NO" sz="2000" spc="-5" dirty="0">
                <a:solidFill>
                  <a:schemeClr val="tx2"/>
                </a:solidFill>
              </a:rPr>
              <a:t> </a:t>
            </a:r>
            <a:r>
              <a:rPr lang="nb-NO" sz="2000" spc="-5" dirty="0" err="1">
                <a:solidFill>
                  <a:schemeClr val="tx2"/>
                </a:solidFill>
              </a:rPr>
              <a:t>of</a:t>
            </a:r>
            <a:r>
              <a:rPr lang="nb-NO" sz="2000" spc="-5" dirty="0">
                <a:solidFill>
                  <a:schemeClr val="tx2"/>
                </a:solidFill>
              </a:rPr>
              <a:t> </a:t>
            </a:r>
            <a:r>
              <a:rPr lang="nb-NO" sz="2000" spc="-5" dirty="0" err="1">
                <a:solidFill>
                  <a:schemeClr val="tx2"/>
                </a:solidFill>
              </a:rPr>
              <a:t>user</a:t>
            </a:r>
            <a:r>
              <a:rPr lang="nb-NO" sz="2000" spc="-5" dirty="0">
                <a:solidFill>
                  <a:schemeClr val="tx2"/>
                </a:solidFill>
              </a:rPr>
              <a:t> </a:t>
            </a:r>
            <a:r>
              <a:rPr lang="nb-NO" sz="2000" spc="-5" dirty="0" err="1">
                <a:solidFill>
                  <a:schemeClr val="tx2"/>
                </a:solidFill>
              </a:rPr>
              <a:t>involvement</a:t>
            </a:r>
            <a:r>
              <a:rPr lang="nb-NO" sz="2000" spc="-5" dirty="0">
                <a:solidFill>
                  <a:schemeClr val="tx2"/>
                </a:solidFill>
              </a:rPr>
              <a:t> and </a:t>
            </a:r>
            <a:r>
              <a:rPr lang="nb-NO" sz="2000" b="1" i="1" spc="-10" dirty="0" err="1">
                <a:solidFill>
                  <a:schemeClr val="tx2"/>
                </a:solidFill>
              </a:rPr>
              <a:t>how</a:t>
            </a:r>
            <a:r>
              <a:rPr lang="nb-NO" sz="2000" b="1" i="1" spc="-10" dirty="0">
                <a:solidFill>
                  <a:schemeClr val="tx2"/>
                </a:solidFill>
              </a:rPr>
              <a:t> </a:t>
            </a:r>
            <a:r>
              <a:rPr lang="nb-NO" sz="2000" spc="-5" dirty="0" err="1">
                <a:solidFill>
                  <a:schemeClr val="tx2"/>
                </a:solidFill>
              </a:rPr>
              <a:t>the</a:t>
            </a:r>
            <a:r>
              <a:rPr lang="nb-NO" sz="2000" spc="-5" dirty="0">
                <a:solidFill>
                  <a:schemeClr val="tx2"/>
                </a:solidFill>
              </a:rPr>
              <a:t> </a:t>
            </a:r>
            <a:r>
              <a:rPr lang="nb-NO" sz="2000" spc="-5" dirty="0" err="1">
                <a:solidFill>
                  <a:schemeClr val="tx2"/>
                </a:solidFill>
              </a:rPr>
              <a:t>user</a:t>
            </a:r>
            <a:r>
              <a:rPr lang="nb-NO" sz="2000" spc="-5" dirty="0">
                <a:solidFill>
                  <a:schemeClr val="tx2"/>
                </a:solidFill>
              </a:rPr>
              <a:t> </a:t>
            </a:r>
            <a:r>
              <a:rPr lang="nb-NO" sz="2000" spc="-5" dirty="0" err="1">
                <a:solidFill>
                  <a:schemeClr val="tx2"/>
                </a:solidFill>
              </a:rPr>
              <a:t>perspective</a:t>
            </a:r>
            <a:r>
              <a:rPr lang="nb-NO" sz="2000" spc="-5" dirty="0">
                <a:solidFill>
                  <a:schemeClr val="tx2"/>
                </a:solidFill>
              </a:rPr>
              <a:t> is</a:t>
            </a:r>
            <a:r>
              <a:rPr lang="nb-NO" sz="2000" spc="204" dirty="0">
                <a:solidFill>
                  <a:schemeClr val="tx2"/>
                </a:solidFill>
              </a:rPr>
              <a:t> </a:t>
            </a:r>
            <a:r>
              <a:rPr lang="nb-NO" sz="2000" b="1" i="1" spc="-5" dirty="0" err="1">
                <a:solidFill>
                  <a:schemeClr val="tx2"/>
                </a:solidFill>
              </a:rPr>
              <a:t>secured</a:t>
            </a:r>
            <a:r>
              <a:rPr lang="nb-NO" sz="2000" spc="-5" dirty="0">
                <a:solidFill>
                  <a:schemeClr val="tx2"/>
                </a:solidFill>
              </a:rPr>
              <a:t>.</a:t>
            </a:r>
            <a:endParaRPr lang="nb-NO" sz="2000" dirty="0">
              <a:solidFill>
                <a:schemeClr val="tx2"/>
              </a:solidFill>
            </a:endParaRPr>
          </a:p>
        </p:txBody>
      </p:sp>
      <p:pic>
        <p:nvPicPr>
          <p:cNvPr id="1028" name="Picture 4">
            <a:extLst>
              <a:ext uri="{FF2B5EF4-FFF2-40B4-BE49-F238E27FC236}">
                <a16:creationId xmlns:a16="http://schemas.microsoft.com/office/drawing/2014/main" id="{E487F694-C7AD-4B32-8749-A6F255BAC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556481"/>
            <a:ext cx="4765170" cy="358244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a:extLst>
              <a:ext uri="{FF2B5EF4-FFF2-40B4-BE49-F238E27FC236}">
                <a16:creationId xmlns:a16="http://schemas.microsoft.com/office/drawing/2014/main" id="{92B87A9B-9BAB-4495-BA3B-7372F26AED4B}"/>
              </a:ext>
            </a:extLst>
          </p:cNvPr>
          <p:cNvSpPr txBox="1"/>
          <p:nvPr/>
        </p:nvSpPr>
        <p:spPr>
          <a:xfrm>
            <a:off x="5982462" y="5178253"/>
            <a:ext cx="6094476" cy="369332"/>
          </a:xfrm>
          <a:prstGeom prst="rect">
            <a:avLst/>
          </a:prstGeom>
          <a:noFill/>
        </p:spPr>
        <p:txBody>
          <a:bodyPr wrap="square">
            <a:spAutoFit/>
          </a:bodyPr>
          <a:lstStyle/>
          <a:p>
            <a:r>
              <a:rPr lang="nb-NO" b="1" i="1" dirty="0">
                <a:solidFill>
                  <a:srgbClr val="000000"/>
                </a:solidFill>
                <a:effectLst/>
                <a:latin typeface="Roboto" panose="02000000000000000000" pitchFamily="2" charset="0"/>
              </a:rPr>
              <a:t>By </a:t>
            </a:r>
            <a:r>
              <a:rPr lang="nb-NO" b="1" i="1" dirty="0" err="1">
                <a:solidFill>
                  <a:srgbClr val="000000"/>
                </a:solidFill>
                <a:effectLst/>
                <a:latin typeface="Roboto" panose="02000000000000000000" pitchFamily="2" charset="0"/>
              </a:rPr>
              <a:t>Lightspring</a:t>
            </a:r>
            <a:r>
              <a:rPr lang="nb-NO" b="1" i="1" dirty="0">
                <a:solidFill>
                  <a:srgbClr val="000000"/>
                </a:solidFill>
                <a:effectLst/>
                <a:latin typeface="Roboto" panose="02000000000000000000" pitchFamily="2" charset="0"/>
              </a:rPr>
              <a:t>/ </a:t>
            </a:r>
            <a:r>
              <a:rPr lang="nb-NO" b="1" i="1" dirty="0" err="1">
                <a:solidFill>
                  <a:srgbClr val="000000"/>
                </a:solidFill>
                <a:effectLst/>
                <a:latin typeface="Roboto" panose="02000000000000000000" pitchFamily="2" charset="0"/>
              </a:rPr>
              <a:t>Shutterstock</a:t>
            </a:r>
            <a:endParaRPr lang="nb-N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58D05F-B133-B916-A0EB-78C31B2D4BF4}"/>
              </a:ext>
            </a:extLst>
          </p:cNvPr>
          <p:cNvSpPr>
            <a:spLocks noGrp="1"/>
          </p:cNvSpPr>
          <p:nvPr>
            <p:ph type="title"/>
          </p:nvPr>
        </p:nvSpPr>
        <p:spPr/>
        <p:txBody>
          <a:bodyPr/>
          <a:lstStyle/>
          <a:p>
            <a:r>
              <a:rPr lang="en-US" i="1" dirty="0"/>
              <a:t>Describe </a:t>
            </a:r>
            <a:r>
              <a:rPr lang="en-US" i="1" u="sng" dirty="0"/>
              <a:t>open science practices </a:t>
            </a:r>
            <a:r>
              <a:rPr lang="en-US" i="1" dirty="0"/>
              <a:t>to ensure </a:t>
            </a:r>
            <a:r>
              <a:rPr lang="en-US" i="1" u="sng" dirty="0"/>
              <a:t>early and open sharing </a:t>
            </a:r>
            <a:r>
              <a:rPr lang="en-US" i="1" dirty="0"/>
              <a:t>and wide distribution of </a:t>
            </a:r>
            <a:r>
              <a:rPr lang="en-US" i="1" u="sng" dirty="0"/>
              <a:t>research outputs</a:t>
            </a:r>
            <a:r>
              <a:rPr lang="en-US" i="1" dirty="0"/>
              <a:t>.</a:t>
            </a:r>
            <a:endParaRPr lang="nb-NO" i="1" dirty="0"/>
          </a:p>
        </p:txBody>
      </p:sp>
      <p:sp>
        <p:nvSpPr>
          <p:cNvPr id="4" name="Plassholder for bunntekst 3">
            <a:extLst>
              <a:ext uri="{FF2B5EF4-FFF2-40B4-BE49-F238E27FC236}">
                <a16:creationId xmlns:a16="http://schemas.microsoft.com/office/drawing/2014/main" id="{37DC733D-4170-3356-74DF-3264553D3F73}"/>
              </a:ext>
            </a:extLst>
          </p:cNvPr>
          <p:cNvSpPr>
            <a:spLocks noGrp="1"/>
          </p:cNvSpPr>
          <p:nvPr>
            <p:ph type="ftr" sz="quarter" idx="10"/>
          </p:nvPr>
        </p:nvSpPr>
        <p:spPr/>
        <p:txBody>
          <a:bodyPr/>
          <a:lstStyle/>
          <a:p>
            <a:endParaRPr lang="nb-NO" dirty="0"/>
          </a:p>
        </p:txBody>
      </p:sp>
      <p:sp>
        <p:nvSpPr>
          <p:cNvPr id="5" name="Plassholder for lysbildenummer 4">
            <a:extLst>
              <a:ext uri="{FF2B5EF4-FFF2-40B4-BE49-F238E27FC236}">
                <a16:creationId xmlns:a16="http://schemas.microsoft.com/office/drawing/2014/main" id="{58CD31B0-0D3A-8AB5-EE39-6A2444141AA4}"/>
              </a:ext>
            </a:extLst>
          </p:cNvPr>
          <p:cNvSpPr>
            <a:spLocks noGrp="1"/>
          </p:cNvSpPr>
          <p:nvPr>
            <p:ph type="sldNum" sz="quarter" idx="11"/>
          </p:nvPr>
        </p:nvSpPr>
        <p:spPr/>
        <p:txBody>
          <a:bodyPr/>
          <a:lstStyle/>
          <a:p>
            <a:fld id="{D0BEE4E4-E047-6A49-BCB9-4D06E7BA237B}" type="slidenum">
              <a:rPr lang="nb-NO" smtClean="0"/>
              <a:pPr/>
              <a:t>21</a:t>
            </a:fld>
            <a:endParaRPr lang="nb-NO" dirty="0"/>
          </a:p>
        </p:txBody>
      </p:sp>
      <p:sp>
        <p:nvSpPr>
          <p:cNvPr id="6" name="Plassholder for innhold 2">
            <a:extLst>
              <a:ext uri="{FF2B5EF4-FFF2-40B4-BE49-F238E27FC236}">
                <a16:creationId xmlns:a16="http://schemas.microsoft.com/office/drawing/2014/main" id="{D911BC51-3EFF-5510-F138-E5B0BD4B45BD}"/>
              </a:ext>
            </a:extLst>
          </p:cNvPr>
          <p:cNvSpPr txBox="1">
            <a:spLocks/>
          </p:cNvSpPr>
          <p:nvPr/>
        </p:nvSpPr>
        <p:spPr>
          <a:xfrm>
            <a:off x="809427" y="1475380"/>
            <a:ext cx="5045941" cy="5058000"/>
          </a:xfrm>
          <a:prstGeom prst="rect">
            <a:avLst/>
          </a:prstGeom>
          <a:noFill/>
          <a:ln>
            <a:noFill/>
          </a:ln>
        </p:spPr>
        <p:txBody>
          <a:bodyPr vert="horz" lIns="180000" tIns="180000" rIns="180000" bIns="180000" rtlCol="0">
            <a:normAutofit/>
          </a:bodyPr>
          <a:lstStyle>
            <a:lvl1pPr marL="342900" indent="-342900" algn="l" defTabSz="914400" rtl="0" eaLnBrk="1" latinLnBrk="0" hangingPunct="1">
              <a:lnSpc>
                <a:spcPct val="100000"/>
              </a:lnSpc>
              <a:spcBef>
                <a:spcPts val="1000"/>
              </a:spcBef>
              <a:buClr>
                <a:schemeClr val="accent1"/>
              </a:buClr>
              <a:buFont typeface=".AppleSystemUIFont" charset="-12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n-lt"/>
                <a:ea typeface="Georgia" charset="0"/>
                <a:cs typeface="Georgia"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n-lt"/>
                <a:ea typeface="Georgia" charset="0"/>
                <a:cs typeface="Georgia"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n-lt"/>
                <a:ea typeface="Georgia" charset="0"/>
                <a:cs typeface="Georgia"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n-lt"/>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ppleSystemUIFont" charset="-120"/>
              <a:buNone/>
            </a:pPr>
            <a:r>
              <a:rPr lang="en-US" dirty="0"/>
              <a:t>Open science means transparency and knowledge-sharing in research processes to make knowledge accessible across academic groups, sectors and national boundaries. The concept of open science encompasses the entire research process […].</a:t>
            </a:r>
          </a:p>
          <a:p>
            <a:pPr marL="0" indent="0">
              <a:buFont typeface=".AppleSystemUIFont" charset="-120"/>
              <a:buNone/>
            </a:pPr>
            <a:endParaRPr lang="en-US" dirty="0"/>
          </a:p>
          <a:p>
            <a:pPr marL="0" indent="0">
              <a:buFont typeface=".AppleSystemUIFont" charset="-120"/>
              <a:buNone/>
            </a:pPr>
            <a:r>
              <a:rPr lang="en-US" i="1" dirty="0"/>
              <a:t>Source: The Research Council of Norway. Policy for open science 2020 </a:t>
            </a:r>
          </a:p>
          <a:p>
            <a:pPr marL="0" indent="0">
              <a:buFont typeface=".AppleSystemUIFont" charset="-120"/>
              <a:buNone/>
            </a:pPr>
            <a:endParaRPr lang="en-US" i="1" dirty="0"/>
          </a:p>
          <a:p>
            <a:endParaRPr lang="nb-NO" dirty="0"/>
          </a:p>
        </p:txBody>
      </p:sp>
      <p:pic>
        <p:nvPicPr>
          <p:cNvPr id="7" name="Bilde 6">
            <a:extLst>
              <a:ext uri="{FF2B5EF4-FFF2-40B4-BE49-F238E27FC236}">
                <a16:creationId xmlns:a16="http://schemas.microsoft.com/office/drawing/2014/main" id="{CC131E29-DCC9-3606-9318-8BC727746D53}"/>
              </a:ext>
            </a:extLst>
          </p:cNvPr>
          <p:cNvPicPr>
            <a:picLocks noChangeAspect="1"/>
          </p:cNvPicPr>
          <p:nvPr/>
        </p:nvPicPr>
        <p:blipFill>
          <a:blip r:embed="rId2"/>
          <a:stretch>
            <a:fillRect/>
          </a:stretch>
        </p:blipFill>
        <p:spPr>
          <a:xfrm>
            <a:off x="5962601" y="1570424"/>
            <a:ext cx="5668252" cy="3181028"/>
          </a:xfrm>
          <a:prstGeom prst="rect">
            <a:avLst/>
          </a:prstGeom>
        </p:spPr>
      </p:pic>
      <p:sp>
        <p:nvSpPr>
          <p:cNvPr id="8" name="TekstSylinder 7">
            <a:extLst>
              <a:ext uri="{FF2B5EF4-FFF2-40B4-BE49-F238E27FC236}">
                <a16:creationId xmlns:a16="http://schemas.microsoft.com/office/drawing/2014/main" id="{BB1780CC-3788-0D35-0D33-D3D65808FD85}"/>
              </a:ext>
            </a:extLst>
          </p:cNvPr>
          <p:cNvSpPr txBox="1"/>
          <p:nvPr/>
        </p:nvSpPr>
        <p:spPr>
          <a:xfrm>
            <a:off x="6048154" y="4973958"/>
            <a:ext cx="6096000" cy="369332"/>
          </a:xfrm>
          <a:prstGeom prst="rect">
            <a:avLst/>
          </a:prstGeom>
          <a:noFill/>
        </p:spPr>
        <p:txBody>
          <a:bodyPr wrap="square">
            <a:spAutoFit/>
          </a:bodyPr>
          <a:lstStyle/>
          <a:p>
            <a:r>
              <a:rPr lang="fr-FR" i="1" dirty="0"/>
              <a:t>Source: www.arj.no/2020/08/27/open-research/</a:t>
            </a:r>
          </a:p>
        </p:txBody>
      </p:sp>
    </p:spTree>
    <p:extLst>
      <p:ext uri="{BB962C8B-B14F-4D97-AF65-F5344CB8AC3E}">
        <p14:creationId xmlns:p14="http://schemas.microsoft.com/office/powerpoint/2010/main" val="16961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3FBDAC-8801-020C-997D-E8BCCE1C25E1}"/>
              </a:ext>
            </a:extLst>
          </p:cNvPr>
          <p:cNvSpPr>
            <a:spLocks noGrp="1"/>
          </p:cNvSpPr>
          <p:nvPr>
            <p:ph type="title"/>
          </p:nvPr>
        </p:nvSpPr>
        <p:spPr/>
        <p:txBody>
          <a:bodyPr/>
          <a:lstStyle/>
          <a:p>
            <a:r>
              <a:rPr lang="nb-NO" dirty="0" err="1"/>
              <a:t>Why</a:t>
            </a:r>
            <a:r>
              <a:rPr lang="nb-NO" dirty="0"/>
              <a:t> </a:t>
            </a:r>
            <a:r>
              <a:rPr lang="nb-NO" dirty="0" err="1"/>
              <a:t>open</a:t>
            </a:r>
            <a:r>
              <a:rPr lang="nb-NO" dirty="0"/>
              <a:t> research?</a:t>
            </a:r>
          </a:p>
        </p:txBody>
      </p:sp>
      <p:sp>
        <p:nvSpPr>
          <p:cNvPr id="3" name="Plassholder for innhold 2">
            <a:extLst>
              <a:ext uri="{FF2B5EF4-FFF2-40B4-BE49-F238E27FC236}">
                <a16:creationId xmlns:a16="http://schemas.microsoft.com/office/drawing/2014/main" id="{BFD6376E-B95C-8B0E-163D-89F051C60053}"/>
              </a:ext>
            </a:extLst>
          </p:cNvPr>
          <p:cNvSpPr>
            <a:spLocks noGrp="1"/>
          </p:cNvSpPr>
          <p:nvPr>
            <p:ph idx="1"/>
          </p:nvPr>
        </p:nvSpPr>
        <p:spPr/>
        <p:txBody>
          <a:bodyPr>
            <a:normAutofit/>
          </a:bodyPr>
          <a:lstStyle/>
          <a:p>
            <a:pPr marL="0" indent="0">
              <a:buNone/>
            </a:pPr>
            <a:r>
              <a:rPr lang="en-US" dirty="0"/>
              <a:t>The Research Council of Norway’s new policy for Open Research mentions three main goals</a:t>
            </a:r>
          </a:p>
          <a:p>
            <a:endParaRPr lang="en-US" dirty="0"/>
          </a:p>
          <a:p>
            <a:r>
              <a:rPr lang="en-US" dirty="0"/>
              <a:t>Contributing to a well functioning research system </a:t>
            </a:r>
          </a:p>
          <a:p>
            <a:r>
              <a:rPr lang="en-US" dirty="0"/>
              <a:t>Contribute to sustainable development </a:t>
            </a:r>
          </a:p>
          <a:p>
            <a:r>
              <a:rPr lang="en-US" dirty="0"/>
              <a:t>Strengthening trust in research</a:t>
            </a:r>
          </a:p>
          <a:p>
            <a:pPr marL="0" indent="0">
              <a:buNone/>
            </a:pPr>
            <a:endParaRPr lang="en-US" dirty="0"/>
          </a:p>
          <a:p>
            <a:pPr marL="0" indent="0">
              <a:buNone/>
            </a:pPr>
            <a:r>
              <a:rPr lang="en-US" i="1" dirty="0"/>
              <a:t>Source: The Research Council of Norway, policy for Open Research</a:t>
            </a:r>
          </a:p>
          <a:p>
            <a:endParaRPr lang="nb-NO" dirty="0"/>
          </a:p>
        </p:txBody>
      </p:sp>
      <p:sp>
        <p:nvSpPr>
          <p:cNvPr id="4" name="Plassholder for bunntekst 3">
            <a:extLst>
              <a:ext uri="{FF2B5EF4-FFF2-40B4-BE49-F238E27FC236}">
                <a16:creationId xmlns:a16="http://schemas.microsoft.com/office/drawing/2014/main" id="{D66C2E12-8DA7-D743-9430-F9CBEFABE0FD}"/>
              </a:ext>
            </a:extLst>
          </p:cNvPr>
          <p:cNvSpPr>
            <a:spLocks noGrp="1"/>
          </p:cNvSpPr>
          <p:nvPr>
            <p:ph type="ftr" sz="quarter" idx="13"/>
          </p:nvPr>
        </p:nvSpPr>
        <p:spPr/>
        <p:txBody>
          <a:bodyPr/>
          <a:lstStyle/>
          <a:p>
            <a:endParaRPr lang="nb-NO" dirty="0"/>
          </a:p>
        </p:txBody>
      </p:sp>
      <p:sp>
        <p:nvSpPr>
          <p:cNvPr id="5" name="Plassholder for lysbildenummer 4">
            <a:extLst>
              <a:ext uri="{FF2B5EF4-FFF2-40B4-BE49-F238E27FC236}">
                <a16:creationId xmlns:a16="http://schemas.microsoft.com/office/drawing/2014/main" id="{147B9D6B-2E48-07A3-2A7E-2BCE3A219019}"/>
              </a:ext>
            </a:extLst>
          </p:cNvPr>
          <p:cNvSpPr>
            <a:spLocks noGrp="1"/>
          </p:cNvSpPr>
          <p:nvPr>
            <p:ph type="sldNum" sz="quarter" idx="14"/>
          </p:nvPr>
        </p:nvSpPr>
        <p:spPr/>
        <p:txBody>
          <a:bodyPr/>
          <a:lstStyle/>
          <a:p>
            <a:fld id="{D0BEE4E4-E047-6A49-BCB9-4D06E7BA237B}" type="slidenum">
              <a:rPr lang="nb-NO" smtClean="0"/>
              <a:pPr/>
              <a:t>22</a:t>
            </a:fld>
            <a:endParaRPr lang="nb-NO" dirty="0"/>
          </a:p>
        </p:txBody>
      </p:sp>
      <p:sp>
        <p:nvSpPr>
          <p:cNvPr id="9" name="Content Placeholder 4">
            <a:extLst>
              <a:ext uri="{FF2B5EF4-FFF2-40B4-BE49-F238E27FC236}">
                <a16:creationId xmlns:a16="http://schemas.microsoft.com/office/drawing/2014/main" id="{0ED44805-866E-D5D7-A336-36E6904E2BD0}"/>
              </a:ext>
            </a:extLst>
          </p:cNvPr>
          <p:cNvSpPr txBox="1">
            <a:spLocks noGrp="1"/>
          </p:cNvSpPr>
          <p:nvPr>
            <p:ph idx="12"/>
          </p:nvPr>
        </p:nvSpPr>
        <p:spPr bwMode="auto">
          <a:xfrm>
            <a:off x="6491288" y="1347788"/>
            <a:ext cx="5256212"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sz="1400">
                <a:solidFill>
                  <a:schemeClr val="tx1"/>
                </a:solidFill>
                <a:latin typeface="+mn-lt"/>
                <a:ea typeface="+mn-ea"/>
                <a:cs typeface="+mn-cs"/>
              </a:defRPr>
            </a:lvl4pPr>
            <a:lvl5pPr marL="1631950" indent="-180975" algn="l" rtl="0" eaLnBrk="1" fontAlgn="base" hangingPunct="1">
              <a:spcBef>
                <a:spcPct val="20000"/>
              </a:spcBef>
              <a:spcAft>
                <a:spcPct val="0"/>
              </a:spcAft>
              <a:buChar char="»"/>
              <a:defRPr sz="14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4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4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4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400">
                <a:solidFill>
                  <a:schemeClr val="tx1"/>
                </a:solidFill>
                <a:latin typeface="+mn-lt"/>
                <a:ea typeface="+mn-ea"/>
                <a:cs typeface="+mn-cs"/>
              </a:defRPr>
            </a:lvl9pPr>
          </a:lstStyle>
          <a:p>
            <a:pPr marL="0" indent="0">
              <a:buNone/>
            </a:pPr>
            <a:endParaRPr lang="en-US" kern="0" dirty="0"/>
          </a:p>
          <a:p>
            <a:pPr marL="0" indent="0">
              <a:buNone/>
            </a:pPr>
            <a:r>
              <a:rPr lang="en-US" kern="0" dirty="0">
                <a:solidFill>
                  <a:schemeClr val="accent1">
                    <a:lumMod val="50000"/>
                  </a:schemeClr>
                </a:solidFill>
              </a:rPr>
              <a:t>Opening the research process: </a:t>
            </a:r>
          </a:p>
          <a:p>
            <a:pPr lvl="1"/>
            <a:r>
              <a:rPr lang="en-US" kern="0" dirty="0">
                <a:solidFill>
                  <a:schemeClr val="accent1">
                    <a:lumMod val="50000"/>
                  </a:schemeClr>
                </a:solidFill>
              </a:rPr>
              <a:t>Transparency</a:t>
            </a:r>
          </a:p>
          <a:p>
            <a:pPr lvl="1"/>
            <a:r>
              <a:rPr lang="en-US" kern="0" dirty="0">
                <a:solidFill>
                  <a:schemeClr val="accent1">
                    <a:lumMod val="50000"/>
                  </a:schemeClr>
                </a:solidFill>
              </a:rPr>
              <a:t>Knowledge sharing</a:t>
            </a:r>
          </a:p>
          <a:p>
            <a:pPr lvl="1"/>
            <a:r>
              <a:rPr lang="en-US" kern="0" dirty="0">
                <a:solidFill>
                  <a:schemeClr val="accent1">
                    <a:lumMod val="50000"/>
                  </a:schemeClr>
                </a:solidFill>
              </a:rPr>
              <a:t>Supports validation and reproducibility</a:t>
            </a:r>
          </a:p>
          <a:p>
            <a:pPr lvl="1"/>
            <a:r>
              <a:rPr lang="en-US" kern="0" dirty="0">
                <a:solidFill>
                  <a:schemeClr val="accent1">
                    <a:lumMod val="50000"/>
                  </a:schemeClr>
                </a:solidFill>
              </a:rPr>
              <a:t>Reduces cases of academic misconduct</a:t>
            </a:r>
          </a:p>
          <a:p>
            <a:pPr lvl="1"/>
            <a:r>
              <a:rPr lang="en-US" kern="0" dirty="0">
                <a:solidFill>
                  <a:schemeClr val="accent1">
                    <a:lumMod val="50000"/>
                  </a:schemeClr>
                </a:solidFill>
              </a:rPr>
              <a:t>May reduce the cost of scholarly publishing</a:t>
            </a:r>
          </a:p>
          <a:p>
            <a:pPr lvl="1"/>
            <a:r>
              <a:rPr lang="en-US" kern="0" dirty="0">
                <a:solidFill>
                  <a:schemeClr val="accent1">
                    <a:lumMod val="50000"/>
                  </a:schemeClr>
                </a:solidFill>
              </a:rPr>
              <a:t>Citation advantage</a:t>
            </a:r>
          </a:p>
          <a:p>
            <a:pPr marL="363538" lvl="1" indent="0">
              <a:buFontTx/>
              <a:buNone/>
            </a:pPr>
            <a:endParaRPr lang="en-US" kern="0" dirty="0">
              <a:solidFill>
                <a:schemeClr val="accent1">
                  <a:lumMod val="50000"/>
                </a:schemeClr>
              </a:solidFill>
            </a:endParaRPr>
          </a:p>
          <a:p>
            <a:pPr marL="46038" indent="0">
              <a:buFontTx/>
              <a:buNone/>
            </a:pPr>
            <a:r>
              <a:rPr lang="en-US" kern="0" dirty="0">
                <a:solidFill>
                  <a:schemeClr val="accent1">
                    <a:lumMod val="50000"/>
                  </a:schemeClr>
                </a:solidFill>
              </a:rPr>
              <a:t>It helps to maximize:</a:t>
            </a:r>
          </a:p>
          <a:p>
            <a:pPr marL="388938" indent="-342900">
              <a:buFontTx/>
              <a:buChar char="-"/>
            </a:pPr>
            <a:r>
              <a:rPr lang="en-US" sz="1900" kern="0" dirty="0">
                <a:solidFill>
                  <a:schemeClr val="accent1">
                    <a:lumMod val="50000"/>
                  </a:schemeClr>
                </a:solidFill>
              </a:rPr>
              <a:t>The quality and impact of research</a:t>
            </a:r>
          </a:p>
          <a:p>
            <a:pPr marL="388938" indent="-342900">
              <a:buFontTx/>
              <a:buChar char="-"/>
            </a:pPr>
            <a:r>
              <a:rPr lang="en-US" sz="1900" kern="0" dirty="0">
                <a:solidFill>
                  <a:schemeClr val="accent1">
                    <a:lumMod val="50000"/>
                  </a:schemeClr>
                </a:solidFill>
              </a:rPr>
              <a:t>Provides the foundations for others to build upon</a:t>
            </a:r>
          </a:p>
        </p:txBody>
      </p:sp>
    </p:spTree>
    <p:extLst>
      <p:ext uri="{BB962C8B-B14F-4D97-AF65-F5344CB8AC3E}">
        <p14:creationId xmlns:p14="http://schemas.microsoft.com/office/powerpoint/2010/main" val="2250437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5E818C-4B6D-F349-B47F-B033B1681A6C}"/>
              </a:ext>
            </a:extLst>
          </p:cNvPr>
          <p:cNvSpPr>
            <a:spLocks noGrp="1"/>
          </p:cNvSpPr>
          <p:nvPr>
            <p:ph type="title"/>
          </p:nvPr>
        </p:nvSpPr>
        <p:spPr/>
        <p:txBody>
          <a:bodyPr/>
          <a:lstStyle/>
          <a:p>
            <a:r>
              <a:rPr lang="en-US" dirty="0"/>
              <a:t>Open science practices include</a:t>
            </a:r>
            <a:endParaRPr lang="nb-NO" dirty="0"/>
          </a:p>
        </p:txBody>
      </p:sp>
      <p:sp>
        <p:nvSpPr>
          <p:cNvPr id="3" name="Plassholder for innhold 2">
            <a:extLst>
              <a:ext uri="{FF2B5EF4-FFF2-40B4-BE49-F238E27FC236}">
                <a16:creationId xmlns:a16="http://schemas.microsoft.com/office/drawing/2014/main" id="{288592A3-7F70-A31D-B20D-F7F5DEF6A945}"/>
              </a:ext>
            </a:extLst>
          </p:cNvPr>
          <p:cNvSpPr>
            <a:spLocks noGrp="1"/>
          </p:cNvSpPr>
          <p:nvPr>
            <p:ph idx="1"/>
          </p:nvPr>
        </p:nvSpPr>
        <p:spPr/>
        <p:txBody>
          <a:bodyPr>
            <a:normAutofit fontScale="92500" lnSpcReduction="10000"/>
          </a:bodyPr>
          <a:lstStyle/>
          <a:p>
            <a:r>
              <a:rPr lang="en-US" dirty="0"/>
              <a:t>Early and open sharing of research (for example through preregistration, registered reports, pre-prints, or crowdsourcing).</a:t>
            </a:r>
          </a:p>
          <a:p>
            <a:r>
              <a:rPr lang="en-US" dirty="0"/>
              <a:t>Research output management including research data management </a:t>
            </a:r>
          </a:p>
          <a:p>
            <a:r>
              <a:rPr lang="en-US" dirty="0"/>
              <a:t>Measures to ensure reproducibility of research outputs.</a:t>
            </a:r>
          </a:p>
          <a:p>
            <a:r>
              <a:rPr lang="en-US" dirty="0"/>
              <a:t>Providing open access to research outputs (e.g. publications, data, software, models, algorithms, and workflows) through deposition in trusted repositories.</a:t>
            </a:r>
          </a:p>
          <a:p>
            <a:r>
              <a:rPr lang="en-US" dirty="0"/>
              <a:t>Participation in open peer review.</a:t>
            </a:r>
          </a:p>
          <a:p>
            <a:r>
              <a:rPr lang="en-US" dirty="0"/>
              <a:t>Involving all relevant knowledge actors including citizens, civil society and end users in the co-creation of R&amp;I agendas and contents (such as citizen science)</a:t>
            </a:r>
          </a:p>
          <a:p>
            <a:endParaRPr lang="en-US" dirty="0"/>
          </a:p>
          <a:p>
            <a:pPr marL="0" indent="0">
              <a:buNone/>
            </a:pPr>
            <a:r>
              <a:rPr lang="en-US" dirty="0"/>
              <a:t>Please look at The Research councils “</a:t>
            </a:r>
            <a:r>
              <a:rPr lang="en-US" b="1" dirty="0"/>
              <a:t>Assessment of open science in grant applications” </a:t>
            </a:r>
            <a:r>
              <a:rPr lang="en-US" dirty="0"/>
              <a:t>by following the link below: </a:t>
            </a:r>
          </a:p>
          <a:p>
            <a:pPr marL="0" indent="0">
              <a:buNone/>
            </a:pPr>
            <a:r>
              <a:rPr lang="en-US" i="1" dirty="0"/>
              <a:t>https://www.forskningsradet.no/en/processing-grant-applications/processing-applications/assessment-open-science/</a:t>
            </a:r>
            <a:endParaRPr lang="nb-NO" i="1" dirty="0"/>
          </a:p>
        </p:txBody>
      </p:sp>
      <p:sp>
        <p:nvSpPr>
          <p:cNvPr id="4" name="Plassholder for bunntekst 3">
            <a:extLst>
              <a:ext uri="{FF2B5EF4-FFF2-40B4-BE49-F238E27FC236}">
                <a16:creationId xmlns:a16="http://schemas.microsoft.com/office/drawing/2014/main" id="{3E3F6507-C4CA-9CEE-A830-8A971E2B0F5C}"/>
              </a:ext>
            </a:extLst>
          </p:cNvPr>
          <p:cNvSpPr>
            <a:spLocks noGrp="1"/>
          </p:cNvSpPr>
          <p:nvPr>
            <p:ph type="ftr" sz="quarter" idx="10"/>
          </p:nvPr>
        </p:nvSpPr>
        <p:spPr/>
        <p:txBody>
          <a:bodyPr/>
          <a:lstStyle/>
          <a:p>
            <a:endParaRPr lang="nb-NO" dirty="0"/>
          </a:p>
        </p:txBody>
      </p:sp>
      <p:sp>
        <p:nvSpPr>
          <p:cNvPr id="5" name="Plassholder for lysbildenummer 4">
            <a:extLst>
              <a:ext uri="{FF2B5EF4-FFF2-40B4-BE49-F238E27FC236}">
                <a16:creationId xmlns:a16="http://schemas.microsoft.com/office/drawing/2014/main" id="{C2D3F6A1-C300-D541-DC4C-1D156687BF62}"/>
              </a:ext>
            </a:extLst>
          </p:cNvPr>
          <p:cNvSpPr>
            <a:spLocks noGrp="1"/>
          </p:cNvSpPr>
          <p:nvPr>
            <p:ph type="sldNum" sz="quarter" idx="11"/>
          </p:nvPr>
        </p:nvSpPr>
        <p:spPr/>
        <p:txBody>
          <a:bodyPr/>
          <a:lstStyle/>
          <a:p>
            <a:fld id="{D0BEE4E4-E047-6A49-BCB9-4D06E7BA237B}" type="slidenum">
              <a:rPr lang="nb-NO" smtClean="0"/>
              <a:pPr/>
              <a:t>23</a:t>
            </a:fld>
            <a:endParaRPr lang="nb-NO" dirty="0"/>
          </a:p>
        </p:txBody>
      </p:sp>
    </p:spTree>
    <p:extLst>
      <p:ext uri="{BB962C8B-B14F-4D97-AF65-F5344CB8AC3E}">
        <p14:creationId xmlns:p14="http://schemas.microsoft.com/office/powerpoint/2010/main" val="273586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7671D2-6D81-C80B-A9E6-764FB0A7193E}"/>
              </a:ext>
            </a:extLst>
          </p:cNvPr>
          <p:cNvSpPr>
            <a:spLocks noGrp="1"/>
          </p:cNvSpPr>
          <p:nvPr>
            <p:ph type="title"/>
          </p:nvPr>
        </p:nvSpPr>
        <p:spPr/>
        <p:txBody>
          <a:bodyPr/>
          <a:lstStyle/>
          <a:p>
            <a:r>
              <a:rPr lang="en-US" dirty="0"/>
              <a:t> Published outcomes of classic versus open science projects</a:t>
            </a:r>
            <a:endParaRPr lang="nb-NO" dirty="0"/>
          </a:p>
        </p:txBody>
      </p:sp>
      <p:pic>
        <p:nvPicPr>
          <p:cNvPr id="6" name="Plassholder for innhold 5">
            <a:extLst>
              <a:ext uri="{FF2B5EF4-FFF2-40B4-BE49-F238E27FC236}">
                <a16:creationId xmlns:a16="http://schemas.microsoft.com/office/drawing/2014/main" id="{C3ADDB93-3286-CA40-D982-26D4F38C126E}"/>
              </a:ext>
            </a:extLst>
          </p:cNvPr>
          <p:cNvPicPr>
            <a:picLocks noGrp="1" noChangeAspect="1"/>
          </p:cNvPicPr>
          <p:nvPr>
            <p:ph idx="1"/>
          </p:nvPr>
        </p:nvPicPr>
        <p:blipFill>
          <a:blip r:embed="rId2"/>
          <a:stretch>
            <a:fillRect/>
          </a:stretch>
        </p:blipFill>
        <p:spPr>
          <a:xfrm>
            <a:off x="1576023" y="1360488"/>
            <a:ext cx="9392379" cy="5059362"/>
          </a:xfrm>
          <a:prstGeom prst="rect">
            <a:avLst/>
          </a:prstGeom>
        </p:spPr>
      </p:pic>
      <p:sp>
        <p:nvSpPr>
          <p:cNvPr id="5" name="Plassholder for lysbildenummer 4">
            <a:extLst>
              <a:ext uri="{FF2B5EF4-FFF2-40B4-BE49-F238E27FC236}">
                <a16:creationId xmlns:a16="http://schemas.microsoft.com/office/drawing/2014/main" id="{A83C7D49-6789-5975-297C-701401A78D8F}"/>
              </a:ext>
            </a:extLst>
          </p:cNvPr>
          <p:cNvSpPr>
            <a:spLocks noGrp="1"/>
          </p:cNvSpPr>
          <p:nvPr>
            <p:ph type="sldNum" sz="quarter" idx="11"/>
          </p:nvPr>
        </p:nvSpPr>
        <p:spPr/>
        <p:txBody>
          <a:bodyPr/>
          <a:lstStyle/>
          <a:p>
            <a:fld id="{D0BEE4E4-E047-6A49-BCB9-4D06E7BA237B}" type="slidenum">
              <a:rPr lang="nb-NO" smtClean="0"/>
              <a:pPr/>
              <a:t>24</a:t>
            </a:fld>
            <a:endParaRPr lang="nb-NO" dirty="0"/>
          </a:p>
        </p:txBody>
      </p:sp>
      <p:sp>
        <p:nvSpPr>
          <p:cNvPr id="7" name="Plassholder for bunntekst 6">
            <a:extLst>
              <a:ext uri="{FF2B5EF4-FFF2-40B4-BE49-F238E27FC236}">
                <a16:creationId xmlns:a16="http://schemas.microsoft.com/office/drawing/2014/main" id="{60D2909E-E9F3-EFB6-1642-65663570C0D9}"/>
              </a:ext>
            </a:extLst>
          </p:cNvPr>
          <p:cNvSpPr txBox="1">
            <a:spLocks noGrp="1"/>
          </p:cNvSpPr>
          <p:nvPr>
            <p:ph type="ftr" sz="quarter" idx="10"/>
          </p:nvPr>
        </p:nvSpPr>
        <p:spPr>
          <a:xfrm>
            <a:off x="811213" y="6556425"/>
            <a:ext cx="10157189" cy="153888"/>
          </a:xfrm>
          <a:prstGeom prst="rect">
            <a:avLst/>
          </a:prstGeom>
          <a:noFill/>
        </p:spPr>
        <p:txBody>
          <a:bodyPr wrap="square">
            <a:spAutoFit/>
          </a:bodyPr>
          <a:lstStyle/>
          <a:p>
            <a:r>
              <a:rPr lang="nb-NO" sz="1000" dirty="0"/>
              <a:t>Diederich K, Schmitt K, </a:t>
            </a:r>
            <a:r>
              <a:rPr lang="nb-NO" sz="1000" dirty="0" err="1"/>
              <a:t>Schwedhelm</a:t>
            </a:r>
            <a:r>
              <a:rPr lang="nb-NO" sz="1000" dirty="0"/>
              <a:t> P, Bert B, </a:t>
            </a:r>
            <a:r>
              <a:rPr lang="nb-NO" sz="1000" dirty="0" err="1"/>
              <a:t>Heinl</a:t>
            </a:r>
            <a:r>
              <a:rPr lang="nb-NO" sz="1000" dirty="0"/>
              <a:t> C (2022) A guide to </a:t>
            </a:r>
            <a:r>
              <a:rPr lang="nb-NO" sz="1000" dirty="0" err="1"/>
              <a:t>open</a:t>
            </a:r>
            <a:r>
              <a:rPr lang="nb-NO" sz="1000" dirty="0"/>
              <a:t> science </a:t>
            </a:r>
            <a:r>
              <a:rPr lang="nb-NO" sz="1000" dirty="0" err="1"/>
              <a:t>practices</a:t>
            </a:r>
            <a:r>
              <a:rPr lang="nb-NO" sz="1000" dirty="0"/>
              <a:t> for animal research. </a:t>
            </a:r>
            <a:r>
              <a:rPr lang="nb-NO" sz="1000" dirty="0" err="1"/>
              <a:t>PLoS</a:t>
            </a:r>
            <a:r>
              <a:rPr lang="nb-NO" sz="1000" dirty="0"/>
              <a:t> </a:t>
            </a:r>
            <a:r>
              <a:rPr lang="nb-NO" sz="1000" dirty="0" err="1"/>
              <a:t>Biol</a:t>
            </a:r>
            <a:r>
              <a:rPr lang="nb-NO" sz="1000" dirty="0"/>
              <a:t> 20(9): e3001810.</a:t>
            </a:r>
          </a:p>
        </p:txBody>
      </p:sp>
    </p:spTree>
    <p:extLst>
      <p:ext uri="{BB962C8B-B14F-4D97-AF65-F5344CB8AC3E}">
        <p14:creationId xmlns:p14="http://schemas.microsoft.com/office/powerpoint/2010/main" val="234273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08265" y="185005"/>
            <a:ext cx="1160063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15151"/>
                </a:solidFill>
                <a:effectLst/>
                <a:uLnTx/>
                <a:uFillTx/>
                <a:latin typeface="Arial"/>
                <a:ea typeface="+mn-ea"/>
                <a:cs typeface="+mn-cs"/>
              </a:rPr>
              <a:t>The Research Council's evaluation criteria</a:t>
            </a:r>
            <a:r>
              <a:rPr kumimoji="0" lang="nb-NO" sz="2800" b="1" i="0" u="none" strike="noStrike" kern="1200" cap="none" spc="0" normalizeH="0" baseline="0" noProof="0" dirty="0">
                <a:ln>
                  <a:noFill/>
                </a:ln>
                <a:solidFill>
                  <a:srgbClr val="515151"/>
                </a:solidFill>
                <a:effectLst/>
                <a:uLnTx/>
                <a:uFillTx/>
                <a:latin typeface="Arial"/>
                <a:ea typeface="+mn-ea"/>
                <a:cs typeface="+mn-cs"/>
              </a:rPr>
              <a:t> </a:t>
            </a:r>
            <a:r>
              <a:rPr kumimoji="0" lang="nb-NO" sz="2800" b="1" i="0" u="none" strike="noStrike" kern="1200" cap="none" spc="0" normalizeH="0" baseline="0" noProof="0" dirty="0" err="1">
                <a:ln>
                  <a:noFill/>
                </a:ln>
                <a:solidFill>
                  <a:srgbClr val="515151"/>
                </a:solidFill>
                <a:effectLst/>
                <a:uLnTx/>
                <a:uFillTx/>
                <a:latin typeface="Arial"/>
                <a:ea typeface="+mn-ea"/>
                <a:cs typeface="+mn-cs"/>
              </a:rPr>
              <a:t>of</a:t>
            </a:r>
            <a:r>
              <a:rPr kumimoji="0" lang="nb-NO" sz="2800" b="1" i="0" u="none" strike="noStrike" kern="1200" cap="none" spc="0" normalizeH="0" baseline="0" noProof="0" dirty="0">
                <a:ln>
                  <a:noFill/>
                </a:ln>
                <a:solidFill>
                  <a:srgbClr val="515151"/>
                </a:solidFill>
                <a:effectLst/>
                <a:uLnTx/>
                <a:uFillTx/>
                <a:latin typeface="Arial"/>
                <a:ea typeface="+mn-ea"/>
                <a:cs typeface="+mn-cs"/>
              </a:rPr>
              <a:t> </a:t>
            </a:r>
            <a:r>
              <a:rPr kumimoji="0" lang="nb-NO" sz="2800" b="1" i="0" u="none" strike="noStrike" kern="1200" cap="none" spc="0" normalizeH="0" baseline="0" noProof="0" dirty="0" err="1">
                <a:ln>
                  <a:noFill/>
                </a:ln>
                <a:solidFill>
                  <a:srgbClr val="515151"/>
                </a:solidFill>
                <a:effectLst/>
                <a:uLnTx/>
                <a:uFillTx/>
                <a:latin typeface="Arial"/>
                <a:ea typeface="+mn-ea"/>
                <a:cs typeface="+mn-cs"/>
              </a:rPr>
              <a:t>dissemination</a:t>
            </a:r>
            <a:r>
              <a:rPr kumimoji="0" lang="nb-NO" sz="2800" b="1" i="0" u="none" strike="noStrike" kern="1200" cap="none" spc="0" normalizeH="0" baseline="0" noProof="0" dirty="0">
                <a:ln>
                  <a:noFill/>
                </a:ln>
                <a:solidFill>
                  <a:srgbClr val="515151"/>
                </a:solidFill>
                <a:effectLst/>
                <a:uLnTx/>
                <a:uFillTx/>
                <a:latin typeface="Arial"/>
                <a:ea typeface="+mn-ea"/>
                <a:cs typeface="+mn-cs"/>
              </a:rPr>
              <a:t> and </a:t>
            </a:r>
            <a:r>
              <a:rPr kumimoji="0" lang="nb-NO" sz="2800" b="1" i="0" u="none" strike="noStrike" kern="1200" cap="none" spc="0" normalizeH="0" baseline="0" noProof="0" dirty="0" err="1">
                <a:ln>
                  <a:noFill/>
                </a:ln>
                <a:solidFill>
                  <a:srgbClr val="515151"/>
                </a:solidFill>
                <a:effectLst/>
                <a:uLnTx/>
                <a:uFillTx/>
                <a:latin typeface="Arial"/>
                <a:ea typeface="+mn-ea"/>
                <a:cs typeface="+mn-cs"/>
              </a:rPr>
              <a:t>communication</a:t>
            </a:r>
            <a:r>
              <a:rPr kumimoji="0" lang="nb-NO" sz="2800" b="1" i="0" u="none" strike="noStrike" kern="1200" cap="none" spc="0" normalizeH="0" baseline="0" noProof="0" dirty="0">
                <a:ln>
                  <a:noFill/>
                </a:ln>
                <a:solidFill>
                  <a:srgbClr val="515151"/>
                </a:solidFill>
                <a:effectLst/>
                <a:uLnTx/>
                <a:uFillTx/>
                <a:latin typeface="Arial"/>
                <a:ea typeface="+mn-ea"/>
                <a:cs typeface="+mn-cs"/>
              </a:rPr>
              <a:t> </a:t>
            </a:r>
            <a:r>
              <a:rPr kumimoji="0" lang="nb-NO" sz="2800" b="1" i="0" u="none" strike="noStrike" kern="1200" cap="none" spc="0" normalizeH="0" baseline="0" noProof="0" dirty="0" err="1">
                <a:ln>
                  <a:noFill/>
                </a:ln>
                <a:solidFill>
                  <a:srgbClr val="515151"/>
                </a:solidFill>
                <a:effectLst/>
                <a:uLnTx/>
                <a:uFillTx/>
                <a:latin typeface="Arial"/>
                <a:ea typeface="+mn-ea"/>
                <a:cs typeface="+mn-cs"/>
              </a:rPr>
              <a:t>of</a:t>
            </a:r>
            <a:r>
              <a:rPr kumimoji="0" lang="nb-NO" sz="2800" b="1" i="0" u="none" strike="noStrike" kern="1200" cap="none" spc="0" normalizeH="0" baseline="0" noProof="0" dirty="0">
                <a:ln>
                  <a:noFill/>
                </a:ln>
                <a:solidFill>
                  <a:srgbClr val="515151"/>
                </a:solidFill>
                <a:effectLst/>
                <a:uLnTx/>
                <a:uFillTx/>
                <a:latin typeface="Arial"/>
                <a:ea typeface="+mn-ea"/>
                <a:cs typeface="+mn-cs"/>
              </a:rPr>
              <a:t> </a:t>
            </a:r>
            <a:r>
              <a:rPr kumimoji="0" lang="nb-NO" sz="2800" b="1" i="0" u="none" strike="noStrike" kern="1200" cap="none" spc="0" normalizeH="0" baseline="0" noProof="0" dirty="0" err="1">
                <a:ln>
                  <a:noFill/>
                </a:ln>
                <a:solidFill>
                  <a:srgbClr val="515151"/>
                </a:solidFill>
                <a:effectLst/>
                <a:uLnTx/>
                <a:uFillTx/>
                <a:latin typeface="Arial"/>
                <a:ea typeface="+mn-ea"/>
                <a:cs typeface="+mn-cs"/>
              </a:rPr>
              <a:t>results</a:t>
            </a:r>
            <a:endParaRPr kumimoji="0" lang="nb-NO" sz="2800" b="1" i="0" u="none" strike="noStrike" kern="1200" cap="none" spc="0" normalizeH="0" baseline="0" noProof="0" dirty="0">
              <a:ln>
                <a:noFill/>
              </a:ln>
              <a:solidFill>
                <a:srgbClr val="515151"/>
              </a:solidFill>
              <a:effectLst/>
              <a:uLnTx/>
              <a:uFillTx/>
              <a:latin typeface="Arial"/>
              <a:ea typeface="+mn-ea"/>
              <a:cs typeface="+mn-cs"/>
            </a:endParaRPr>
          </a:p>
        </p:txBody>
      </p:sp>
      <p:sp>
        <p:nvSpPr>
          <p:cNvPr id="3" name="Rektangel 2"/>
          <p:cNvSpPr/>
          <p:nvPr/>
        </p:nvSpPr>
        <p:spPr>
          <a:xfrm>
            <a:off x="903515" y="1394107"/>
            <a:ext cx="10657114"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515151"/>
                </a:solidFill>
                <a:effectLst/>
                <a:uLnTx/>
                <a:uFillTx/>
                <a:latin typeface="Arial"/>
                <a:ea typeface="+mn-ea"/>
                <a:cs typeface="+mn-cs"/>
              </a:rPr>
              <a:t>This </a:t>
            </a:r>
            <a:r>
              <a:rPr kumimoji="0" lang="nb-NO" sz="2000" b="0" i="0" u="none" strike="noStrike" kern="1200" cap="none" spc="0" normalizeH="0" baseline="0" noProof="0" dirty="0" err="1">
                <a:ln>
                  <a:noFill/>
                </a:ln>
                <a:solidFill>
                  <a:srgbClr val="515151"/>
                </a:solidFill>
                <a:effectLst/>
                <a:uLnTx/>
                <a:uFillTx/>
                <a:latin typeface="Arial"/>
                <a:ea typeface="+mn-ea"/>
                <a:cs typeface="+mn-cs"/>
              </a:rPr>
              <a:t>criterion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gives</a:t>
            </a:r>
            <a:r>
              <a:rPr kumimoji="0" lang="nb-NO" sz="2000" b="0" i="0" u="none" strike="noStrike" kern="1200" cap="none" spc="0" normalizeH="0" baseline="0" noProof="0" dirty="0">
                <a:ln>
                  <a:noFill/>
                </a:ln>
                <a:solidFill>
                  <a:srgbClr val="515151"/>
                </a:solidFill>
                <a:effectLst/>
                <a:uLnTx/>
                <a:uFillTx/>
                <a:latin typeface="Arial"/>
                <a:ea typeface="+mn-ea"/>
                <a:cs typeface="+mn-cs"/>
              </a:rPr>
              <a:t> an </a:t>
            </a:r>
            <a:r>
              <a:rPr kumimoji="0" lang="nb-NO" sz="2000" b="0" i="0" u="none" strike="noStrike" kern="1200" cap="none" spc="0" normalizeH="0" baseline="0" noProof="0" dirty="0" err="1">
                <a:ln>
                  <a:noFill/>
                </a:ln>
                <a:solidFill>
                  <a:srgbClr val="515151"/>
                </a:solidFill>
                <a:effectLst/>
                <a:uLnTx/>
                <a:uFillTx/>
                <a:latin typeface="Arial"/>
                <a:ea typeface="+mn-ea"/>
                <a:cs typeface="+mn-cs"/>
              </a:rPr>
              <a:t>indication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of</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quality</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of</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dissemination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and </a:t>
            </a:r>
            <a:r>
              <a:rPr kumimoji="0" lang="nb-NO" sz="2000" b="0" i="0" u="none" strike="noStrike" kern="1200" cap="none" spc="0" normalizeH="0" baseline="0" noProof="0" dirty="0" err="1">
                <a:ln>
                  <a:noFill/>
                </a:ln>
                <a:solidFill>
                  <a:srgbClr val="515151"/>
                </a:solidFill>
                <a:effectLst/>
                <a:uLnTx/>
                <a:uFillTx/>
                <a:latin typeface="Arial"/>
                <a:ea typeface="+mn-ea"/>
                <a:cs typeface="+mn-cs"/>
              </a:rPr>
              <a:t>communication</a:t>
            </a:r>
            <a:r>
              <a:rPr kumimoji="0" lang="nb-NO" sz="2000" b="0" i="0" u="none" strike="noStrike" kern="1200" cap="none" spc="0" normalizeH="0" baseline="0" noProof="0" dirty="0">
                <a:ln>
                  <a:noFill/>
                </a:ln>
                <a:solidFill>
                  <a:srgbClr val="515151"/>
                </a:solidFill>
                <a:effectLst/>
                <a:uLnTx/>
                <a:uFillTx/>
                <a:latin typeface="Arial"/>
                <a:ea typeface="+mn-ea"/>
                <a:cs typeface="+mn-cs"/>
              </a:rPr>
              <a:t> plans for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project</a:t>
            </a:r>
            <a:r>
              <a:rPr kumimoji="0" lang="nb-NO" sz="2000" b="0" i="0" u="none" strike="noStrike" kern="1200" cap="none" spc="0" normalizeH="0" baseline="0" noProof="0" dirty="0">
                <a:ln>
                  <a:noFill/>
                </a:ln>
                <a:solidFill>
                  <a:srgbClr val="515151"/>
                </a:solidFill>
                <a:effectLst/>
                <a:uLnTx/>
                <a:uFillTx/>
                <a:latin typeface="Arial"/>
                <a:ea typeface="+mn-ea"/>
                <a:cs typeface="+mn-cs"/>
              </a:rPr>
              <a:t>. Dissemination and </a:t>
            </a:r>
            <a:r>
              <a:rPr kumimoji="0" lang="nb-NO" sz="2000" b="0" i="0" u="none" strike="noStrike" kern="1200" cap="none" spc="0" normalizeH="0" baseline="0" noProof="0" dirty="0" err="1">
                <a:ln>
                  <a:noFill/>
                </a:ln>
                <a:solidFill>
                  <a:srgbClr val="515151"/>
                </a:solidFill>
                <a:effectLst/>
                <a:uLnTx/>
                <a:uFillTx/>
                <a:latin typeface="Arial"/>
                <a:ea typeface="+mn-ea"/>
                <a:cs typeface="+mn-cs"/>
              </a:rPr>
              <a:t>communication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of</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results</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will</a:t>
            </a:r>
            <a:r>
              <a:rPr kumimoji="0" lang="nb-NO" sz="2000" b="0" i="0" u="none" strike="noStrike" kern="1200" cap="none" spc="0" normalizeH="0" baseline="0" noProof="0" dirty="0">
                <a:ln>
                  <a:noFill/>
                </a:ln>
                <a:solidFill>
                  <a:srgbClr val="515151"/>
                </a:solidFill>
                <a:effectLst/>
                <a:uLnTx/>
                <a:uFillTx/>
                <a:latin typeface="Arial"/>
                <a:ea typeface="+mn-ea"/>
                <a:cs typeface="+mn-cs"/>
              </a:rPr>
              <a:t> be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assessed</a:t>
            </a:r>
            <a:r>
              <a:rPr kumimoji="0" lang="nb-NO" sz="2000" b="0" i="0" u="none" strike="noStrike" kern="1200" cap="none" spc="0" normalizeH="0" baseline="0" noProof="0" dirty="0">
                <a:ln>
                  <a:noFill/>
                </a:ln>
                <a:solidFill>
                  <a:srgbClr val="515151"/>
                </a:solidFill>
                <a:effectLst/>
                <a:uLnTx/>
                <a:uFillTx/>
                <a:latin typeface="Arial"/>
                <a:ea typeface="+mn-ea"/>
                <a:cs typeface="+mn-cs"/>
              </a:rPr>
              <a:t> in </a:t>
            </a:r>
            <a:r>
              <a:rPr kumimoji="0" lang="nb-NO" sz="2000" b="0" i="0" u="none" strike="noStrike" kern="1200" cap="none" spc="0" normalizeH="0" baseline="0" noProof="0" dirty="0" err="1">
                <a:ln>
                  <a:noFill/>
                </a:ln>
                <a:solidFill>
                  <a:srgbClr val="515151"/>
                </a:solidFill>
                <a:effectLst/>
                <a:uLnTx/>
                <a:uFillTx/>
                <a:latin typeface="Arial"/>
                <a:ea typeface="+mn-ea"/>
                <a:cs typeface="+mn-cs"/>
              </a:rPr>
              <a:t>relation</a:t>
            </a:r>
            <a:r>
              <a:rPr kumimoji="0" lang="nb-NO" sz="2000" b="0" i="0" u="none" strike="noStrike" kern="1200" cap="none" spc="0" normalizeH="0" baseline="0" noProof="0" dirty="0">
                <a:ln>
                  <a:noFill/>
                </a:ln>
                <a:solidFill>
                  <a:srgbClr val="515151"/>
                </a:solidFill>
                <a:effectLst/>
                <a:uLnTx/>
                <a:uFillTx/>
                <a:latin typeface="Arial"/>
                <a:ea typeface="+mn-ea"/>
                <a:cs typeface="+mn-cs"/>
              </a:rPr>
              <a:t> to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following</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points</a:t>
            </a:r>
            <a:r>
              <a:rPr kumimoji="0" lang="nb-NO" sz="2000" b="0" i="0" u="none" strike="noStrike" kern="1200" cap="none" spc="0" normalizeH="0" baseline="0" noProof="0" dirty="0">
                <a:ln>
                  <a:noFill/>
                </a:ln>
                <a:solidFill>
                  <a:srgbClr val="515151"/>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515151"/>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515151"/>
                </a:solidFill>
                <a:effectLst/>
                <a:uLnTx/>
                <a:uFillTx/>
                <a:latin typeface="Arial"/>
                <a:ea typeface="+mn-ea"/>
                <a:cs typeface="+mn-cs"/>
              </a:rPr>
              <a:t>Plans for </a:t>
            </a:r>
            <a:r>
              <a:rPr kumimoji="0" lang="nb-NO" sz="2000" b="0" i="0" u="none" strike="noStrike" kern="1200" cap="none" spc="0" normalizeH="0" baseline="0" noProof="0" dirty="0" err="1">
                <a:ln>
                  <a:noFill/>
                </a:ln>
                <a:solidFill>
                  <a:srgbClr val="515151"/>
                </a:solidFill>
                <a:effectLst/>
                <a:uLnTx/>
                <a:uFillTx/>
                <a:latin typeface="Arial"/>
                <a:ea typeface="+mn-ea"/>
                <a:cs typeface="+mn-cs"/>
              </a:rPr>
              <a:t>scholarly</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publication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dissemination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and </a:t>
            </a:r>
            <a:r>
              <a:rPr kumimoji="0" lang="nb-NO" sz="2000" b="0" i="0" u="none" strike="noStrike" kern="1200" cap="none" spc="0" normalizeH="0" baseline="0" noProof="0" dirty="0" err="1">
                <a:ln>
                  <a:noFill/>
                </a:ln>
                <a:solidFill>
                  <a:srgbClr val="515151"/>
                </a:solidFill>
                <a:effectLst/>
                <a:uLnTx/>
                <a:uFillTx/>
                <a:latin typeface="Arial"/>
                <a:ea typeface="+mn-ea"/>
                <a:cs typeface="+mn-cs"/>
              </a:rPr>
              <a:t>other</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communication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activities</a:t>
            </a:r>
            <a:r>
              <a:rPr kumimoji="0" lang="nb-NO" sz="2000" b="0" i="0" u="none" strike="noStrike" kern="1200" cap="none" spc="0" normalizeH="0" baseline="0" noProof="0" dirty="0">
                <a:ln>
                  <a:noFill/>
                </a:ln>
                <a:solidFill>
                  <a:srgbClr val="515151"/>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515151"/>
                </a:solidFill>
                <a:effectLst/>
                <a:uLnTx/>
                <a:uFillTx/>
                <a:latin typeface="Arial"/>
                <a:ea typeface="+mn-ea"/>
                <a:cs typeface="+mn-cs"/>
              </a:rPr>
              <a:t>Plans for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popular</a:t>
            </a:r>
            <a:r>
              <a:rPr kumimoji="0" lang="nb-NO" sz="2000" b="0" i="0" u="none" strike="noStrike" kern="1200" cap="none" spc="0" normalizeH="0" baseline="0" noProof="0" dirty="0">
                <a:ln>
                  <a:noFill/>
                </a:ln>
                <a:solidFill>
                  <a:srgbClr val="515151"/>
                </a:solidFill>
                <a:effectLst/>
                <a:uLnTx/>
                <a:uFillTx/>
                <a:latin typeface="Arial"/>
                <a:ea typeface="+mn-ea"/>
                <a:cs typeface="+mn-cs"/>
              </a:rPr>
              <a:t> science </a:t>
            </a:r>
            <a:r>
              <a:rPr kumimoji="0" lang="nb-NO" sz="2000" b="0" i="0" u="none" strike="noStrike" kern="1200" cap="none" spc="0" normalizeH="0" baseline="0" noProof="0" dirty="0" err="1">
                <a:ln>
                  <a:noFill/>
                </a:ln>
                <a:solidFill>
                  <a:srgbClr val="515151"/>
                </a:solidFill>
                <a:effectLst/>
                <a:uLnTx/>
                <a:uFillTx/>
                <a:latin typeface="Arial"/>
                <a:ea typeface="+mn-ea"/>
                <a:cs typeface="+mn-cs"/>
              </a:rPr>
              <a:t>dissemination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and </a:t>
            </a:r>
            <a:r>
              <a:rPr kumimoji="0" lang="nb-NO" sz="2000" b="0" i="0" u="none" strike="noStrike" kern="1200" cap="none" spc="0" normalizeH="0" baseline="0" noProof="0" dirty="0" err="1">
                <a:ln>
                  <a:noFill/>
                </a:ln>
                <a:solidFill>
                  <a:srgbClr val="515151"/>
                </a:solidFill>
                <a:effectLst/>
                <a:uLnTx/>
                <a:uFillTx/>
                <a:latin typeface="Arial"/>
                <a:ea typeface="+mn-ea"/>
                <a:cs typeface="+mn-cs"/>
              </a:rPr>
              <a:t>communication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activities</a:t>
            </a:r>
            <a:r>
              <a:rPr kumimoji="0" lang="nb-NO" sz="2000" b="0" i="0" u="none" strike="noStrike" kern="1200" cap="none" spc="0" normalizeH="0" baseline="0" noProof="0" dirty="0">
                <a:ln>
                  <a:noFill/>
                </a:ln>
                <a:solidFill>
                  <a:srgbClr val="515151"/>
                </a:solidFill>
                <a:effectLst/>
                <a:uLnTx/>
                <a:uFillTx/>
                <a:latin typeface="Arial"/>
                <a:ea typeface="+mn-ea"/>
                <a:cs typeface="+mn-cs"/>
              </a:rPr>
              <a:t> vis-à-vis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general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public</a:t>
            </a:r>
            <a:r>
              <a:rPr kumimoji="0" lang="nb-NO" sz="2000" b="0" i="0" u="none" strike="noStrike" kern="1200" cap="none" spc="0" normalizeH="0" baseline="0" noProof="0" dirty="0">
                <a:ln>
                  <a:noFill/>
                </a:ln>
                <a:solidFill>
                  <a:srgbClr val="515151"/>
                </a:solidFill>
                <a:effectLst/>
                <a:uLnTx/>
                <a:uFillTx/>
                <a:latin typeface="Arial"/>
                <a:ea typeface="+mn-ea"/>
                <a:cs typeface="+mn-cs"/>
              </a:rPr>
              <a:t> as </a:t>
            </a:r>
            <a:r>
              <a:rPr kumimoji="0" lang="nb-NO" sz="2000" b="0" i="0" u="none" strike="noStrike" kern="1200" cap="none" spc="0" normalizeH="0" baseline="0" noProof="0" dirty="0" err="1">
                <a:ln>
                  <a:noFill/>
                </a:ln>
                <a:solidFill>
                  <a:srgbClr val="515151"/>
                </a:solidFill>
                <a:effectLst/>
                <a:uLnTx/>
                <a:uFillTx/>
                <a:latin typeface="Arial"/>
                <a:ea typeface="+mn-ea"/>
                <a:cs typeface="+mn-cs"/>
              </a:rPr>
              <a:t>well</a:t>
            </a:r>
            <a:r>
              <a:rPr kumimoji="0" lang="nb-NO" sz="2000" b="0" i="0" u="none" strike="noStrike" kern="1200" cap="none" spc="0" normalizeH="0" baseline="0" noProof="0" dirty="0">
                <a:ln>
                  <a:noFill/>
                </a:ln>
                <a:solidFill>
                  <a:srgbClr val="515151"/>
                </a:solidFill>
                <a:effectLst/>
                <a:uLnTx/>
                <a:uFillTx/>
                <a:latin typeface="Arial"/>
                <a:ea typeface="+mn-ea"/>
                <a:cs typeface="+mn-cs"/>
              </a:rPr>
              <a:t> as </a:t>
            </a:r>
            <a:r>
              <a:rPr kumimoji="0" lang="nb-NO" sz="2000" b="0" i="0" u="none" strike="noStrike" kern="1200" cap="none" spc="0" normalizeH="0" baseline="0" noProof="0" dirty="0" err="1">
                <a:ln>
                  <a:noFill/>
                </a:ln>
                <a:solidFill>
                  <a:srgbClr val="515151"/>
                </a:solidFill>
                <a:effectLst/>
                <a:uLnTx/>
                <a:uFillTx/>
                <a:latin typeface="Arial"/>
                <a:ea typeface="+mn-ea"/>
                <a:cs typeface="+mn-cs"/>
              </a:rPr>
              <a:t>users</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of</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project</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results</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including</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planned</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use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of</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channels</a:t>
            </a:r>
            <a:r>
              <a:rPr kumimoji="0" lang="nb-NO" sz="2000" b="0" i="0" u="none" strike="noStrike" kern="1200" cap="none" spc="0" normalizeH="0" baseline="0" noProof="0" dirty="0">
                <a:ln>
                  <a:noFill/>
                </a:ln>
                <a:solidFill>
                  <a:srgbClr val="515151"/>
                </a:solidFill>
                <a:effectLst/>
                <a:uLnTx/>
                <a:uFillTx/>
                <a:latin typeface="Arial"/>
                <a:ea typeface="+mn-ea"/>
                <a:cs typeface="+mn-cs"/>
              </a:rPr>
              <a:t> and </a:t>
            </a:r>
            <a:r>
              <a:rPr kumimoji="0" lang="nb-NO" sz="2000" b="0" i="0" u="none" strike="noStrike" kern="1200" cap="none" spc="0" normalizeH="0" baseline="0" noProof="0" dirty="0" err="1">
                <a:ln>
                  <a:noFill/>
                </a:ln>
                <a:solidFill>
                  <a:srgbClr val="515151"/>
                </a:solidFill>
                <a:effectLst/>
                <a:uLnTx/>
                <a:uFillTx/>
                <a:latin typeface="Arial"/>
                <a:ea typeface="+mn-ea"/>
                <a:cs typeface="+mn-cs"/>
              </a:rPr>
              <a:t>measures</a:t>
            </a:r>
            <a:r>
              <a:rPr kumimoji="0" lang="nb-NO" sz="2000" b="0" i="0" u="none" strike="noStrike" kern="1200" cap="none" spc="0" normalizeH="0" baseline="0" noProof="0" dirty="0">
                <a:ln>
                  <a:noFill/>
                </a:ln>
                <a:solidFill>
                  <a:srgbClr val="515151"/>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515151"/>
                </a:solidFill>
                <a:effectLst/>
                <a:uLnTx/>
                <a:uFillTx/>
                <a:latin typeface="Arial"/>
                <a:ea typeface="+mn-ea"/>
                <a:cs typeface="+mn-cs"/>
              </a:rPr>
              <a:t>Plans for </a:t>
            </a:r>
            <a:r>
              <a:rPr kumimoji="0" lang="nb-NO" sz="2000" b="0" i="0" u="none" strike="noStrike" kern="1200" cap="none" spc="0" normalizeH="0" baseline="0" noProof="0" dirty="0" err="1">
                <a:ln>
                  <a:noFill/>
                </a:ln>
                <a:solidFill>
                  <a:srgbClr val="515151"/>
                </a:solidFill>
                <a:effectLst/>
                <a:uLnTx/>
                <a:uFillTx/>
                <a:latin typeface="Arial"/>
                <a:ea typeface="+mn-ea"/>
                <a:cs typeface="+mn-cs"/>
              </a:rPr>
              <a:t>ensuring</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that</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important</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users</a:t>
            </a:r>
            <a:r>
              <a:rPr kumimoji="0" lang="nb-NO" sz="2000" b="0" i="0" u="none" strike="noStrike" kern="1200" cap="none" spc="0" normalizeH="0" baseline="0" noProof="0" dirty="0">
                <a:ln>
                  <a:noFill/>
                </a:ln>
                <a:solidFill>
                  <a:srgbClr val="515151"/>
                </a:solidFill>
                <a:effectLst/>
                <a:uLnTx/>
                <a:uFillTx/>
                <a:latin typeface="Arial"/>
                <a:ea typeface="+mn-ea"/>
                <a:cs typeface="+mn-cs"/>
              </a:rPr>
              <a:t> (in </a:t>
            </a:r>
            <a:r>
              <a:rPr kumimoji="0" lang="nb-NO" sz="2000" b="0" i="0" u="none" strike="noStrike" kern="1200" cap="none" spc="0" normalizeH="0" baseline="0" noProof="0" dirty="0" err="1">
                <a:ln>
                  <a:noFill/>
                </a:ln>
                <a:solidFill>
                  <a:srgbClr val="515151"/>
                </a:solidFill>
                <a:effectLst/>
                <a:uLnTx/>
                <a:uFillTx/>
                <a:latin typeface="Arial"/>
                <a:ea typeface="+mn-ea"/>
                <a:cs typeface="+mn-cs"/>
              </a:rPr>
              <a:t>industry</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community</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life</a:t>
            </a:r>
            <a:r>
              <a:rPr kumimoji="0" lang="nb-NO" sz="2000" b="0" i="0" u="none" strike="noStrike" kern="1200" cap="none" spc="0" normalizeH="0" baseline="0" noProof="0" dirty="0">
                <a:ln>
                  <a:noFill/>
                </a:ln>
                <a:solidFill>
                  <a:srgbClr val="515151"/>
                </a:solidFill>
                <a:effectLst/>
                <a:uLnTx/>
                <a:uFillTx/>
                <a:latin typeface="Arial"/>
                <a:ea typeface="+mn-ea"/>
                <a:cs typeface="+mn-cs"/>
              </a:rPr>
              <a:t> and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public</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administration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are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incorporated</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into</a:t>
            </a:r>
            <a:r>
              <a:rPr kumimoji="0" lang="nb-NO" sz="2000" b="0" i="0" u="none" strike="noStrike" kern="1200" cap="none" spc="0" normalizeH="0" baseline="0" noProof="0" dirty="0">
                <a:ln>
                  <a:noFill/>
                </a:ln>
                <a:solidFill>
                  <a:srgbClr val="515151"/>
                </a:solidFill>
                <a:effectLst/>
                <a:uLnTx/>
                <a:uFillTx/>
                <a:latin typeface="Arial"/>
                <a:ea typeface="+mn-ea"/>
                <a:cs typeface="+mn-cs"/>
              </a:rPr>
              <a:t>/</a:t>
            </a:r>
            <a:r>
              <a:rPr kumimoji="0" lang="nb-NO" sz="2000" b="0" i="0" u="none" strike="noStrike" kern="1200" cap="none" spc="0" normalizeH="0" baseline="0" noProof="0" dirty="0" err="1">
                <a:ln>
                  <a:noFill/>
                </a:ln>
                <a:solidFill>
                  <a:srgbClr val="515151"/>
                </a:solidFill>
                <a:effectLst/>
                <a:uLnTx/>
                <a:uFillTx/>
                <a:latin typeface="Arial"/>
                <a:ea typeface="+mn-ea"/>
                <a:cs typeface="+mn-cs"/>
              </a:rPr>
              <a:t>take</a:t>
            </a:r>
            <a:r>
              <a:rPr kumimoji="0" lang="nb-NO" sz="2000" b="0" i="0" u="none" strike="noStrike" kern="1200" cap="none" spc="0" normalizeH="0" baseline="0" noProof="0" dirty="0">
                <a:ln>
                  <a:noFill/>
                </a:ln>
                <a:solidFill>
                  <a:srgbClr val="515151"/>
                </a:solidFill>
                <a:effectLst/>
                <a:uLnTx/>
                <a:uFillTx/>
                <a:latin typeface="Arial"/>
                <a:ea typeface="+mn-ea"/>
                <a:cs typeface="+mn-cs"/>
              </a:rPr>
              <a:t> part in </a:t>
            </a:r>
            <a:r>
              <a:rPr kumimoji="0" lang="nb-NO" sz="2000" b="0" i="0" u="none" strike="noStrike" kern="1200" cap="none" spc="0" normalizeH="0" baseline="0" noProof="0" dirty="0" err="1">
                <a:ln>
                  <a:noFill/>
                </a:ln>
                <a:solidFill>
                  <a:srgbClr val="515151"/>
                </a:solidFill>
                <a:effectLst/>
                <a:uLnTx/>
                <a:uFillTx/>
                <a:latin typeface="Arial"/>
                <a:ea typeface="+mn-ea"/>
                <a:cs typeface="+mn-cs"/>
              </a:rPr>
              <a:t>dissemination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activities</a:t>
            </a:r>
            <a:r>
              <a:rPr kumimoji="0" lang="nb-NO" sz="2000" b="0" i="0" u="none" strike="noStrike" kern="1200" cap="none" spc="0" normalizeH="0" baseline="0" noProof="0" dirty="0">
                <a:ln>
                  <a:noFill/>
                </a:ln>
                <a:solidFill>
                  <a:srgbClr val="515151"/>
                </a:solidFill>
                <a:effectLst/>
                <a:uLnTx/>
                <a:uFillTx/>
                <a:latin typeface="Arial"/>
                <a:ea typeface="+mn-ea"/>
                <a:cs typeface="+mn-cs"/>
              </a:rPr>
              <a:t> for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project</a:t>
            </a:r>
            <a:r>
              <a:rPr kumimoji="0" lang="nb-NO" sz="2000" b="0" i="0" u="none" strike="noStrike" kern="1200" cap="none" spc="0" normalizeH="0" baseline="0" noProof="0" dirty="0">
                <a:ln>
                  <a:noFill/>
                </a:ln>
                <a:solidFill>
                  <a:srgbClr val="515151"/>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err="1">
                <a:ln>
                  <a:noFill/>
                </a:ln>
                <a:solidFill>
                  <a:srgbClr val="515151"/>
                </a:solidFill>
                <a:effectLst/>
                <a:uLnTx/>
                <a:uFillTx/>
                <a:latin typeface="Arial"/>
                <a:ea typeface="+mn-ea"/>
                <a:cs typeface="+mn-cs"/>
              </a:rPr>
              <a:t>When</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assessing</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dissemination</a:t>
            </a:r>
            <a:r>
              <a:rPr kumimoji="0" lang="nb-NO" sz="2000" b="0" i="0" u="none" strike="noStrike" kern="1200" cap="none" spc="0" normalizeH="0" baseline="0" noProof="0" dirty="0">
                <a:ln>
                  <a:noFill/>
                </a:ln>
                <a:solidFill>
                  <a:srgbClr val="515151"/>
                </a:solidFill>
                <a:effectLst/>
                <a:uLnTx/>
                <a:uFillTx/>
                <a:latin typeface="Arial"/>
                <a:ea typeface="+mn-ea"/>
                <a:cs typeface="+mn-cs"/>
              </a:rPr>
              <a:t> and </a:t>
            </a:r>
            <a:r>
              <a:rPr kumimoji="0" lang="nb-NO" sz="2000" b="0" i="0" u="none" strike="noStrike" kern="1200" cap="none" spc="0" normalizeH="0" baseline="0" noProof="0" dirty="0" err="1">
                <a:ln>
                  <a:noFill/>
                </a:ln>
                <a:solidFill>
                  <a:srgbClr val="515151"/>
                </a:solidFill>
                <a:effectLst/>
                <a:uLnTx/>
                <a:uFillTx/>
                <a:latin typeface="Arial"/>
                <a:ea typeface="+mn-ea"/>
                <a:cs typeface="+mn-cs"/>
              </a:rPr>
              <a:t>communication</a:t>
            </a:r>
            <a:r>
              <a:rPr kumimoji="0" lang="nb-NO" sz="2000" b="0" i="0" u="none" strike="noStrike" kern="1200" cap="none" spc="0" normalizeH="0" baseline="0" noProof="0" dirty="0">
                <a:ln>
                  <a:noFill/>
                </a:ln>
                <a:solidFill>
                  <a:srgbClr val="515151"/>
                </a:solidFill>
                <a:effectLst/>
                <a:uLnTx/>
                <a:uFillTx/>
                <a:latin typeface="Arial"/>
                <a:ea typeface="+mn-ea"/>
                <a:cs typeface="+mn-cs"/>
              </a:rPr>
              <a:t> plans, </a:t>
            </a:r>
            <a:r>
              <a:rPr kumimoji="0" lang="nb-NO" sz="2000" b="0" i="0" u="none" strike="noStrike" kern="1200" cap="none" spc="0" normalizeH="0" baseline="0" noProof="0" dirty="0" err="1">
                <a:ln>
                  <a:noFill/>
                </a:ln>
                <a:solidFill>
                  <a:srgbClr val="515151"/>
                </a:solidFill>
                <a:effectLst/>
                <a:uLnTx/>
                <a:uFillTx/>
                <a:latin typeface="Arial"/>
                <a:ea typeface="+mn-ea"/>
                <a:cs typeface="+mn-cs"/>
              </a:rPr>
              <a:t>importance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should</a:t>
            </a:r>
            <a:r>
              <a:rPr kumimoji="0" lang="nb-NO" sz="2000" b="0" i="0" u="none" strike="noStrike" kern="1200" cap="none" spc="0" normalizeH="0" baseline="0" noProof="0" dirty="0">
                <a:ln>
                  <a:noFill/>
                </a:ln>
                <a:solidFill>
                  <a:srgbClr val="515151"/>
                </a:solidFill>
                <a:effectLst/>
                <a:uLnTx/>
                <a:uFillTx/>
                <a:latin typeface="Arial"/>
                <a:ea typeface="+mn-ea"/>
                <a:cs typeface="+mn-cs"/>
              </a:rPr>
              <a:t> be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attached</a:t>
            </a:r>
            <a:r>
              <a:rPr kumimoji="0" lang="nb-NO" sz="2000" b="0" i="0" u="none" strike="noStrike" kern="1200" cap="none" spc="0" normalizeH="0" baseline="0" noProof="0" dirty="0">
                <a:ln>
                  <a:noFill/>
                </a:ln>
                <a:solidFill>
                  <a:srgbClr val="515151"/>
                </a:solidFill>
                <a:effectLst/>
                <a:uLnTx/>
                <a:uFillTx/>
                <a:latin typeface="Arial"/>
                <a:ea typeface="+mn-ea"/>
                <a:cs typeface="+mn-cs"/>
              </a:rPr>
              <a:t> to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level</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of</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detail</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provided</a:t>
            </a:r>
            <a:r>
              <a:rPr kumimoji="0" lang="nb-NO" sz="2000" b="0" i="0" u="none" strike="noStrike" kern="1200" cap="none" spc="0" normalizeH="0" baseline="0" noProof="0" dirty="0">
                <a:ln>
                  <a:noFill/>
                </a:ln>
                <a:solidFill>
                  <a:srgbClr val="515151"/>
                </a:solidFill>
                <a:effectLst/>
                <a:uLnTx/>
                <a:uFillTx/>
                <a:latin typeface="Arial"/>
                <a:ea typeface="+mn-ea"/>
                <a:cs typeface="+mn-cs"/>
              </a:rPr>
              <a:t> and </a:t>
            </a:r>
            <a:r>
              <a:rPr kumimoji="0" lang="nb-NO" sz="2000" b="0" i="0" u="none" strike="noStrike" kern="1200" cap="none" spc="0" normalizeH="0" baseline="0" noProof="0" dirty="0" err="1">
                <a:ln>
                  <a:noFill/>
                </a:ln>
                <a:solidFill>
                  <a:srgbClr val="515151"/>
                </a:solidFill>
                <a:effectLst/>
                <a:uLnTx/>
                <a:uFillTx/>
                <a:latin typeface="Arial"/>
                <a:ea typeface="+mn-ea"/>
                <a:cs typeface="+mn-cs"/>
              </a:rPr>
              <a:t>how</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realistic</a:t>
            </a:r>
            <a:r>
              <a:rPr kumimoji="0" lang="nb-NO" sz="2000" b="0" i="0" u="none" strike="noStrike" kern="1200" cap="none" spc="0" normalizeH="0" baseline="0" noProof="0" dirty="0">
                <a:ln>
                  <a:noFill/>
                </a:ln>
                <a:solidFill>
                  <a:srgbClr val="515151"/>
                </a:solidFill>
                <a:effectLst/>
                <a:uLnTx/>
                <a:uFillTx/>
                <a:latin typeface="Arial"/>
                <a:ea typeface="+mn-ea"/>
                <a:cs typeface="+mn-cs"/>
              </a:rPr>
              <a:t> </a:t>
            </a:r>
            <a:r>
              <a:rPr kumimoji="0" lang="nb-NO" sz="2000" b="0" i="0" u="none" strike="noStrike" kern="1200" cap="none" spc="0" normalizeH="0" baseline="0" noProof="0" dirty="0" err="1">
                <a:ln>
                  <a:noFill/>
                </a:ln>
                <a:solidFill>
                  <a:srgbClr val="515151"/>
                </a:solidFill>
                <a:effectLst/>
                <a:uLnTx/>
                <a:uFillTx/>
                <a:latin typeface="Arial"/>
                <a:ea typeface="+mn-ea"/>
                <a:cs typeface="+mn-cs"/>
              </a:rPr>
              <a:t>the</a:t>
            </a:r>
            <a:r>
              <a:rPr kumimoji="0" lang="nb-NO" sz="2000" b="0" i="0" u="none" strike="noStrike" kern="1200" cap="none" spc="0" normalizeH="0" baseline="0" noProof="0" dirty="0">
                <a:ln>
                  <a:noFill/>
                </a:ln>
                <a:solidFill>
                  <a:srgbClr val="515151"/>
                </a:solidFill>
                <a:effectLst/>
                <a:uLnTx/>
                <a:uFillTx/>
                <a:latin typeface="Arial"/>
                <a:ea typeface="+mn-ea"/>
                <a:cs typeface="+mn-cs"/>
              </a:rPr>
              <a:t> plans </a:t>
            </a:r>
            <a:r>
              <a:rPr kumimoji="0" lang="nb-NO" sz="2000" b="0" i="0" u="none" strike="noStrike" kern="1200" cap="none" spc="0" normalizeH="0" baseline="0" noProof="0" dirty="0" err="1">
                <a:ln>
                  <a:noFill/>
                </a:ln>
                <a:solidFill>
                  <a:srgbClr val="515151"/>
                </a:solidFill>
                <a:effectLst/>
                <a:uLnTx/>
                <a:uFillTx/>
                <a:latin typeface="Arial"/>
                <a:ea typeface="+mn-ea"/>
                <a:cs typeface="+mn-cs"/>
              </a:rPr>
              <a:t>are</a:t>
            </a:r>
            <a:r>
              <a:rPr kumimoji="0" lang="nb-NO" sz="2000" b="0" i="0" u="none" strike="noStrike" kern="1200" cap="none" spc="0" normalizeH="0" baseline="0" noProof="0" dirty="0">
                <a:ln>
                  <a:noFill/>
                </a:ln>
                <a:solidFill>
                  <a:srgbClr val="515151"/>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15151"/>
                </a:solidFill>
                <a:effectLst/>
                <a:uLnTx/>
                <a:uFillTx/>
                <a:latin typeface="Arial"/>
                <a:ea typeface="+mn-ea"/>
                <a:cs typeface="+mn-cs"/>
              </a:rPr>
              <a:t>Describe to what extent and how you will adopt early and open sharing. For example, you can mention what type of early and open sharing is appropriate for your discipline and project, such as preprints or pre-registration and/or registration reports, and which publishing platforms you plan to use.</a:t>
            </a:r>
            <a:endParaRPr kumimoji="0" lang="nb-NO" sz="2000" b="0" i="0" u="none" strike="noStrike" kern="1200" cap="none" spc="0" normalizeH="0" baseline="0" noProof="0" dirty="0">
              <a:ln>
                <a:noFill/>
              </a:ln>
              <a:solidFill>
                <a:srgbClr val="515151"/>
              </a:solidFill>
              <a:effectLst/>
              <a:uLnTx/>
              <a:uFillTx/>
              <a:latin typeface="Arial"/>
              <a:ea typeface="+mn-ea"/>
              <a:cs typeface="+mn-cs"/>
            </a:endParaRPr>
          </a:p>
        </p:txBody>
      </p:sp>
    </p:spTree>
    <p:extLst>
      <p:ext uri="{BB962C8B-B14F-4D97-AF65-F5344CB8AC3E}">
        <p14:creationId xmlns:p14="http://schemas.microsoft.com/office/powerpoint/2010/main" val="2864778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73A00-5A37-495F-976C-CDA46342F4F6}"/>
              </a:ext>
            </a:extLst>
          </p:cNvPr>
          <p:cNvSpPr>
            <a:spLocks noGrp="1"/>
          </p:cNvSpPr>
          <p:nvPr>
            <p:ph type="title"/>
          </p:nvPr>
        </p:nvSpPr>
        <p:spPr>
          <a:xfrm>
            <a:off x="957651" y="283465"/>
            <a:ext cx="10629552" cy="1077615"/>
          </a:xfrm>
        </p:spPr>
        <p:txBody>
          <a:bodyPr/>
          <a:lstStyle/>
          <a:p>
            <a:r>
              <a:rPr lang="nb-NO" dirty="0" err="1"/>
              <a:t>Some</a:t>
            </a:r>
            <a:r>
              <a:rPr lang="nb-NO" dirty="0"/>
              <a:t> final tips</a:t>
            </a:r>
          </a:p>
        </p:txBody>
      </p:sp>
      <p:sp>
        <p:nvSpPr>
          <p:cNvPr id="3" name="Plassholder for innhold 2">
            <a:extLst>
              <a:ext uri="{FF2B5EF4-FFF2-40B4-BE49-F238E27FC236}">
                <a16:creationId xmlns:a16="http://schemas.microsoft.com/office/drawing/2014/main" id="{C3777644-8AA8-4970-AB05-E22C5AC72D98}"/>
              </a:ext>
            </a:extLst>
          </p:cNvPr>
          <p:cNvSpPr>
            <a:spLocks noGrp="1"/>
          </p:cNvSpPr>
          <p:nvPr>
            <p:ph idx="1"/>
          </p:nvPr>
        </p:nvSpPr>
        <p:spPr/>
        <p:txBody>
          <a:bodyPr>
            <a:noAutofit/>
          </a:bodyPr>
          <a:lstStyle/>
          <a:p>
            <a:r>
              <a:rPr lang="en-US" dirty="0"/>
              <a:t>Be as specific as possible (and explain why/impact)</a:t>
            </a:r>
          </a:p>
          <a:p>
            <a:r>
              <a:rPr lang="en-US" dirty="0"/>
              <a:t>Name journals, conferences, … </a:t>
            </a:r>
          </a:p>
          <a:p>
            <a:r>
              <a:rPr lang="en-US" dirty="0"/>
              <a:t>Name stakeholders and how they will benefit</a:t>
            </a:r>
          </a:p>
          <a:p>
            <a:r>
              <a:rPr lang="en-US" dirty="0"/>
              <a:t>Separate work package for Dissemination &amp; Exploitation?</a:t>
            </a:r>
          </a:p>
          <a:p>
            <a:r>
              <a:rPr lang="en-US" dirty="0"/>
              <a:t>Dissemination/communication activities should be planned throughout the project</a:t>
            </a:r>
          </a:p>
          <a:p>
            <a:r>
              <a:rPr lang="en-US" dirty="0"/>
              <a:t>Concrete planning for exploitation, dissemination and communication activities must be included in the Gantt chart. </a:t>
            </a:r>
          </a:p>
          <a:p>
            <a:r>
              <a:rPr lang="en-US" dirty="0"/>
              <a:t>Involve potential stakeholders in your proposal if possible (e.g., steering committee, agreed-upon training, secondment, …) → multipliers</a:t>
            </a:r>
          </a:p>
          <a:p>
            <a:r>
              <a:rPr lang="en-US" dirty="0"/>
              <a:t>Include in your planning/</a:t>
            </a:r>
            <a:r>
              <a:rPr lang="en-US" dirty="0" err="1"/>
              <a:t>propsal</a:t>
            </a:r>
            <a:r>
              <a:rPr lang="en-US" dirty="0"/>
              <a:t> that you will review your dissemination and exploitation plan</a:t>
            </a:r>
            <a:endParaRPr lang="nb-NO" dirty="0"/>
          </a:p>
        </p:txBody>
      </p:sp>
      <p:sp>
        <p:nvSpPr>
          <p:cNvPr id="4" name="Plassholder for bunntekst 3">
            <a:extLst>
              <a:ext uri="{FF2B5EF4-FFF2-40B4-BE49-F238E27FC236}">
                <a16:creationId xmlns:a16="http://schemas.microsoft.com/office/drawing/2014/main" id="{1BC3DF4E-48DC-4B8E-BEE0-E19991323849}"/>
              </a:ext>
            </a:extLst>
          </p:cNvPr>
          <p:cNvSpPr>
            <a:spLocks noGrp="1"/>
          </p:cNvSpPr>
          <p:nvPr>
            <p:ph type="ftr" sz="quarter" idx="10"/>
          </p:nvPr>
        </p:nvSpPr>
        <p:spPr/>
        <p:txBody>
          <a:bodyPr/>
          <a:lstStyle/>
          <a:p>
            <a:endParaRPr lang="nb-NO" dirty="0"/>
          </a:p>
        </p:txBody>
      </p:sp>
      <p:sp>
        <p:nvSpPr>
          <p:cNvPr id="5" name="Plassholder for lysbildenummer 4">
            <a:extLst>
              <a:ext uri="{FF2B5EF4-FFF2-40B4-BE49-F238E27FC236}">
                <a16:creationId xmlns:a16="http://schemas.microsoft.com/office/drawing/2014/main" id="{7B6E7E03-3686-4521-9FF5-9F98F9E0FE3A}"/>
              </a:ext>
            </a:extLst>
          </p:cNvPr>
          <p:cNvSpPr>
            <a:spLocks noGrp="1"/>
          </p:cNvSpPr>
          <p:nvPr>
            <p:ph type="sldNum" sz="quarter" idx="11"/>
          </p:nvPr>
        </p:nvSpPr>
        <p:spPr/>
        <p:txBody>
          <a:bodyPr/>
          <a:lstStyle/>
          <a:p>
            <a:fld id="{D0BEE4E4-E047-6A49-BCB9-4D06E7BA237B}" type="slidenum">
              <a:rPr lang="nb-NO" smtClean="0"/>
              <a:pPr/>
              <a:t>26</a:t>
            </a:fld>
            <a:endParaRPr lang="nb-NO" dirty="0"/>
          </a:p>
        </p:txBody>
      </p:sp>
    </p:spTree>
    <p:extLst>
      <p:ext uri="{BB962C8B-B14F-4D97-AF65-F5344CB8AC3E}">
        <p14:creationId xmlns:p14="http://schemas.microsoft.com/office/powerpoint/2010/main" val="2338567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581" y="185831"/>
            <a:ext cx="6178988" cy="6560026"/>
          </a:xfrm>
          <a:prstGeom prst="rect">
            <a:avLst/>
          </a:prstGeom>
        </p:spPr>
      </p:pic>
    </p:spTree>
    <p:extLst>
      <p:ext uri="{BB962C8B-B14F-4D97-AF65-F5344CB8AC3E}">
        <p14:creationId xmlns:p14="http://schemas.microsoft.com/office/powerpoint/2010/main" val="175772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332E5AF6-D893-494C-8A1E-DD69994E8006}"/>
              </a:ext>
            </a:extLst>
          </p:cNvPr>
          <p:cNvSpPr/>
          <p:nvPr/>
        </p:nvSpPr>
        <p:spPr>
          <a:xfrm>
            <a:off x="1977088" y="4677090"/>
            <a:ext cx="2173222" cy="5674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ktangel 18">
            <a:extLst>
              <a:ext uri="{FF2B5EF4-FFF2-40B4-BE49-F238E27FC236}">
                <a16:creationId xmlns:a16="http://schemas.microsoft.com/office/drawing/2014/main" id="{6FCFF669-99B6-4E1B-B448-144437EAB5F3}"/>
              </a:ext>
            </a:extLst>
          </p:cNvPr>
          <p:cNvSpPr/>
          <p:nvPr/>
        </p:nvSpPr>
        <p:spPr>
          <a:xfrm>
            <a:off x="1994741" y="3508147"/>
            <a:ext cx="2158410" cy="5674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B14FE7B9-1378-4A60-8A1C-EC0CC94DD381}"/>
              </a:ext>
            </a:extLst>
          </p:cNvPr>
          <p:cNvSpPr/>
          <p:nvPr/>
        </p:nvSpPr>
        <p:spPr>
          <a:xfrm>
            <a:off x="2009552" y="1748203"/>
            <a:ext cx="2158410" cy="5674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object 2"/>
          <p:cNvSpPr txBox="1">
            <a:spLocks noGrp="1"/>
          </p:cNvSpPr>
          <p:nvPr>
            <p:ph type="title"/>
          </p:nvPr>
        </p:nvSpPr>
        <p:spPr>
          <a:xfrm>
            <a:off x="764538" y="527252"/>
            <a:ext cx="4885572" cy="505908"/>
          </a:xfrm>
          <a:prstGeom prst="rect">
            <a:avLst/>
          </a:prstGeom>
        </p:spPr>
        <p:txBody>
          <a:bodyPr vert="horz" wrap="square" lIns="0" tIns="13335" rIns="0" bIns="0" rtlCol="0" anchor="ctr">
            <a:spAutoFit/>
          </a:bodyPr>
          <a:lstStyle/>
          <a:p>
            <a:pPr marL="12700">
              <a:spcBef>
                <a:spcPts val="105"/>
              </a:spcBef>
            </a:pPr>
            <a:r>
              <a:rPr sz="3200" b="1" dirty="0">
                <a:latin typeface="Arial"/>
                <a:cs typeface="Arial"/>
              </a:rPr>
              <a:t>Proposal</a:t>
            </a:r>
            <a:r>
              <a:rPr sz="3200" b="1" spc="-85" dirty="0">
                <a:latin typeface="Arial"/>
                <a:cs typeface="Arial"/>
              </a:rPr>
              <a:t> </a:t>
            </a:r>
            <a:r>
              <a:rPr sz="3200" b="1" dirty="0">
                <a:latin typeface="Arial"/>
                <a:cs typeface="Arial"/>
              </a:rPr>
              <a:t>structure</a:t>
            </a:r>
            <a:endParaRPr sz="3200" dirty="0">
              <a:latin typeface="Arial"/>
              <a:cs typeface="Arial"/>
            </a:endParaRPr>
          </a:p>
        </p:txBody>
      </p:sp>
      <p:sp>
        <p:nvSpPr>
          <p:cNvPr id="3" name="object 3"/>
          <p:cNvSpPr txBox="1"/>
          <p:nvPr/>
        </p:nvSpPr>
        <p:spPr>
          <a:xfrm>
            <a:off x="4357498" y="1441449"/>
            <a:ext cx="4643755" cy="1489510"/>
          </a:xfrm>
          <a:prstGeom prst="rect">
            <a:avLst/>
          </a:prstGeom>
        </p:spPr>
        <p:txBody>
          <a:bodyPr vert="horz" wrap="square" lIns="0" tIns="12065" rIns="0" bIns="0" rtlCol="0">
            <a:spAutoFit/>
          </a:bodyPr>
          <a:lstStyle/>
          <a:p>
            <a:pPr marL="299085" indent="-287020">
              <a:spcBef>
                <a:spcPts val="95"/>
              </a:spcBef>
              <a:buFontTx/>
              <a:buChar char="•"/>
              <a:tabLst>
                <a:tab pos="299085" algn="l"/>
                <a:tab pos="299720" algn="l"/>
              </a:tabLst>
            </a:pPr>
            <a:r>
              <a:rPr sz="1600" spc="-5" dirty="0">
                <a:latin typeface="Arial"/>
                <a:cs typeface="Arial"/>
              </a:rPr>
              <a:t>State of the art and knowledge</a:t>
            </a:r>
            <a:r>
              <a:rPr sz="1600" spc="50" dirty="0">
                <a:latin typeface="Arial"/>
                <a:cs typeface="Arial"/>
              </a:rPr>
              <a:t> </a:t>
            </a:r>
            <a:r>
              <a:rPr sz="1600" spc="-5" dirty="0">
                <a:latin typeface="Arial"/>
                <a:cs typeface="Arial"/>
              </a:rPr>
              <a:t>needs</a:t>
            </a:r>
            <a:endParaRPr sz="1600" dirty="0">
              <a:latin typeface="Arial"/>
              <a:cs typeface="Arial"/>
            </a:endParaRPr>
          </a:p>
          <a:p>
            <a:pPr marL="299085" indent="-287020">
              <a:buChar char="•"/>
              <a:tabLst>
                <a:tab pos="299085" algn="l"/>
                <a:tab pos="299720" algn="l"/>
              </a:tabLst>
            </a:pPr>
            <a:r>
              <a:rPr sz="1600" spc="-5" dirty="0">
                <a:latin typeface="Arial"/>
                <a:cs typeface="Arial"/>
              </a:rPr>
              <a:t>Research questions and hypotheses</a:t>
            </a:r>
            <a:endParaRPr sz="1600" dirty="0">
              <a:latin typeface="Arial"/>
              <a:cs typeface="Arial"/>
            </a:endParaRPr>
          </a:p>
          <a:p>
            <a:pPr marL="299085" indent="-287020">
              <a:spcBef>
                <a:spcPts val="5"/>
              </a:spcBef>
              <a:buChar char="•"/>
              <a:tabLst>
                <a:tab pos="299085" algn="l"/>
                <a:tab pos="299720" algn="l"/>
              </a:tabLst>
            </a:pPr>
            <a:r>
              <a:rPr sz="1600" spc="-5" dirty="0">
                <a:latin typeface="Arial"/>
                <a:cs typeface="Arial"/>
              </a:rPr>
              <a:t>Project</a:t>
            </a:r>
            <a:r>
              <a:rPr sz="1600" spc="-10" dirty="0">
                <a:latin typeface="Arial"/>
                <a:cs typeface="Arial"/>
              </a:rPr>
              <a:t> </a:t>
            </a:r>
            <a:r>
              <a:rPr sz="1600" spc="-5" dirty="0">
                <a:latin typeface="Arial"/>
                <a:cs typeface="Arial"/>
              </a:rPr>
              <a:t>objectives</a:t>
            </a:r>
            <a:endParaRPr sz="1600" dirty="0">
              <a:latin typeface="Arial"/>
              <a:cs typeface="Arial"/>
            </a:endParaRPr>
          </a:p>
          <a:p>
            <a:pPr marL="299085" indent="-287020">
              <a:buChar char="•"/>
              <a:tabLst>
                <a:tab pos="299085" algn="l"/>
                <a:tab pos="299720" algn="l"/>
              </a:tabLst>
            </a:pPr>
            <a:r>
              <a:rPr sz="1600" spc="-5" dirty="0">
                <a:latin typeface="Arial"/>
                <a:cs typeface="Arial"/>
              </a:rPr>
              <a:t>Concept/Theoretical approach and</a:t>
            </a:r>
            <a:r>
              <a:rPr sz="1600" spc="35" dirty="0">
                <a:latin typeface="Arial"/>
                <a:cs typeface="Arial"/>
              </a:rPr>
              <a:t> </a:t>
            </a:r>
            <a:r>
              <a:rPr sz="1600" spc="-5" dirty="0">
                <a:latin typeface="Arial"/>
                <a:cs typeface="Arial"/>
              </a:rPr>
              <a:t>methodology</a:t>
            </a:r>
            <a:r>
              <a:rPr lang="nb-NO" sz="1600" spc="-5" dirty="0">
                <a:latin typeface="Arial"/>
                <a:cs typeface="Arial"/>
              </a:rPr>
              <a:t>; WPs </a:t>
            </a:r>
          </a:p>
          <a:p>
            <a:pPr marL="299085" indent="-287020">
              <a:buChar char="•"/>
              <a:tabLst>
                <a:tab pos="299085" algn="l"/>
                <a:tab pos="299720" algn="l"/>
              </a:tabLst>
            </a:pPr>
            <a:r>
              <a:rPr lang="nb-NO" sz="1600" dirty="0" err="1">
                <a:latin typeface="Arial"/>
                <a:cs typeface="Arial"/>
              </a:rPr>
              <a:t>Novelty</a:t>
            </a:r>
            <a:r>
              <a:rPr lang="nb-NO" sz="1600" dirty="0">
                <a:latin typeface="Arial"/>
                <a:cs typeface="Arial"/>
              </a:rPr>
              <a:t> and </a:t>
            </a:r>
            <a:r>
              <a:rPr lang="nb-NO" sz="1600" dirty="0" err="1">
                <a:latin typeface="Arial"/>
                <a:cs typeface="Arial"/>
              </a:rPr>
              <a:t>ambition</a:t>
            </a:r>
            <a:endParaRPr sz="1600" dirty="0">
              <a:latin typeface="Arial"/>
              <a:cs typeface="Arial"/>
            </a:endParaRPr>
          </a:p>
        </p:txBody>
      </p:sp>
      <p:sp>
        <p:nvSpPr>
          <p:cNvPr id="4" name="object 4"/>
          <p:cNvSpPr txBox="1"/>
          <p:nvPr/>
        </p:nvSpPr>
        <p:spPr>
          <a:xfrm>
            <a:off x="4375151" y="3317240"/>
            <a:ext cx="5132705" cy="1000760"/>
          </a:xfrm>
          <a:prstGeom prst="rect">
            <a:avLst/>
          </a:prstGeom>
        </p:spPr>
        <p:txBody>
          <a:bodyPr vert="horz" wrap="square" lIns="0" tIns="12065" rIns="0" bIns="0" rtlCol="0">
            <a:spAutoFit/>
          </a:bodyPr>
          <a:lstStyle/>
          <a:p>
            <a:pPr marL="299085" indent="-287020">
              <a:spcBef>
                <a:spcPts val="95"/>
              </a:spcBef>
              <a:buChar char="•"/>
              <a:tabLst>
                <a:tab pos="299085" algn="l"/>
                <a:tab pos="299720" algn="l"/>
              </a:tabLst>
            </a:pPr>
            <a:r>
              <a:rPr sz="1600" spc="-5" dirty="0">
                <a:latin typeface="Arial"/>
                <a:cs typeface="Arial"/>
              </a:rPr>
              <a:t>Expected/Potential impact of the proposed</a:t>
            </a:r>
            <a:r>
              <a:rPr sz="1600" spc="70" dirty="0">
                <a:latin typeface="Arial"/>
                <a:cs typeface="Arial"/>
              </a:rPr>
              <a:t> </a:t>
            </a:r>
            <a:r>
              <a:rPr sz="1600" spc="-5" dirty="0">
                <a:latin typeface="Arial"/>
                <a:cs typeface="Arial"/>
              </a:rPr>
              <a:t>research</a:t>
            </a:r>
            <a:endParaRPr sz="1600" dirty="0">
              <a:latin typeface="Arial"/>
              <a:cs typeface="Arial"/>
            </a:endParaRPr>
          </a:p>
          <a:p>
            <a:pPr marL="927100"/>
            <a:r>
              <a:rPr sz="1600" i="1" spc="-5" dirty="0">
                <a:latin typeface="Arial"/>
                <a:cs typeface="Arial"/>
              </a:rPr>
              <a:t>scientific, societal,</a:t>
            </a:r>
            <a:r>
              <a:rPr sz="1600" i="1" spc="-40" dirty="0">
                <a:latin typeface="Arial"/>
                <a:cs typeface="Arial"/>
              </a:rPr>
              <a:t> </a:t>
            </a:r>
            <a:r>
              <a:rPr sz="1600" i="1" spc="-5" dirty="0">
                <a:latin typeface="Arial"/>
                <a:cs typeface="Arial"/>
              </a:rPr>
              <a:t>economic</a:t>
            </a:r>
            <a:endParaRPr sz="1600" dirty="0">
              <a:latin typeface="Arial"/>
              <a:cs typeface="Arial"/>
            </a:endParaRPr>
          </a:p>
          <a:p>
            <a:pPr marL="299085" indent="-287020">
              <a:buChar char="•"/>
              <a:tabLst>
                <a:tab pos="299085" algn="l"/>
                <a:tab pos="299720" algn="l"/>
              </a:tabLst>
            </a:pPr>
            <a:r>
              <a:rPr sz="1600" spc="-5" dirty="0">
                <a:solidFill>
                  <a:srgbClr val="FF0000"/>
                </a:solidFill>
                <a:latin typeface="Arial"/>
                <a:cs typeface="Arial"/>
              </a:rPr>
              <a:t>Measures to maximise</a:t>
            </a:r>
            <a:r>
              <a:rPr sz="1600" spc="20" dirty="0">
                <a:solidFill>
                  <a:srgbClr val="FF0000"/>
                </a:solidFill>
                <a:latin typeface="Arial"/>
                <a:cs typeface="Arial"/>
              </a:rPr>
              <a:t> </a:t>
            </a:r>
            <a:r>
              <a:rPr sz="1600" spc="-5" dirty="0">
                <a:solidFill>
                  <a:srgbClr val="FF0000"/>
                </a:solidFill>
                <a:latin typeface="Arial"/>
                <a:cs typeface="Arial"/>
              </a:rPr>
              <a:t>impact</a:t>
            </a:r>
            <a:endParaRPr sz="1600" dirty="0">
              <a:solidFill>
                <a:srgbClr val="FF0000"/>
              </a:solidFill>
              <a:latin typeface="Arial"/>
              <a:cs typeface="Arial"/>
            </a:endParaRPr>
          </a:p>
          <a:p>
            <a:pPr marL="927100"/>
            <a:r>
              <a:rPr sz="1600" i="1" spc="-5" dirty="0">
                <a:solidFill>
                  <a:srgbClr val="FF0000"/>
                </a:solidFill>
                <a:latin typeface="Arial"/>
                <a:cs typeface="Arial"/>
              </a:rPr>
              <a:t>dissemination, exploitation and</a:t>
            </a:r>
            <a:r>
              <a:rPr sz="1600" i="1" spc="-20" dirty="0">
                <a:solidFill>
                  <a:srgbClr val="FF0000"/>
                </a:solidFill>
                <a:latin typeface="Arial"/>
                <a:cs typeface="Arial"/>
              </a:rPr>
              <a:t> </a:t>
            </a:r>
            <a:r>
              <a:rPr sz="1600" i="1" spc="-5" dirty="0">
                <a:solidFill>
                  <a:srgbClr val="FF0000"/>
                </a:solidFill>
                <a:latin typeface="Arial"/>
                <a:cs typeface="Arial"/>
              </a:rPr>
              <a:t>communication</a:t>
            </a:r>
            <a:endParaRPr sz="1600" dirty="0">
              <a:solidFill>
                <a:srgbClr val="FF0000"/>
              </a:solidFill>
              <a:latin typeface="Arial"/>
              <a:cs typeface="Arial"/>
            </a:endParaRPr>
          </a:p>
        </p:txBody>
      </p:sp>
      <p:sp>
        <p:nvSpPr>
          <p:cNvPr id="5" name="object 5"/>
          <p:cNvSpPr txBox="1"/>
          <p:nvPr/>
        </p:nvSpPr>
        <p:spPr>
          <a:xfrm>
            <a:off x="4357498" y="4704281"/>
            <a:ext cx="3741420" cy="513080"/>
          </a:xfrm>
          <a:prstGeom prst="rect">
            <a:avLst/>
          </a:prstGeom>
        </p:spPr>
        <p:txBody>
          <a:bodyPr vert="horz" wrap="square" lIns="0" tIns="12065" rIns="0" bIns="0" rtlCol="0">
            <a:spAutoFit/>
          </a:bodyPr>
          <a:lstStyle/>
          <a:p>
            <a:pPr marL="299085" indent="-287020">
              <a:spcBef>
                <a:spcPts val="95"/>
              </a:spcBef>
              <a:buChar char="•"/>
              <a:tabLst>
                <a:tab pos="299085" algn="l"/>
                <a:tab pos="299720" algn="l"/>
              </a:tabLst>
            </a:pPr>
            <a:r>
              <a:rPr sz="1600" spc="-5" dirty="0">
                <a:latin typeface="Arial"/>
                <a:cs typeface="Arial"/>
              </a:rPr>
              <a:t>Project manager and project</a:t>
            </a:r>
            <a:r>
              <a:rPr sz="1600" spc="20" dirty="0">
                <a:latin typeface="Arial"/>
                <a:cs typeface="Arial"/>
              </a:rPr>
              <a:t> </a:t>
            </a:r>
            <a:r>
              <a:rPr sz="1600" spc="-5" dirty="0">
                <a:latin typeface="Arial"/>
                <a:cs typeface="Arial"/>
              </a:rPr>
              <a:t>group</a:t>
            </a:r>
            <a:endParaRPr sz="1600" dirty="0">
              <a:latin typeface="Arial"/>
              <a:cs typeface="Arial"/>
            </a:endParaRPr>
          </a:p>
          <a:p>
            <a:pPr marL="299085" indent="-287020">
              <a:buChar char="•"/>
              <a:tabLst>
                <a:tab pos="299085" algn="l"/>
                <a:tab pos="299720" algn="l"/>
              </a:tabLst>
            </a:pPr>
            <a:r>
              <a:rPr sz="1600" spc="-5" dirty="0">
                <a:latin typeface="Arial"/>
                <a:cs typeface="Arial"/>
              </a:rPr>
              <a:t>Project organisation and</a:t>
            </a:r>
            <a:r>
              <a:rPr sz="1600" spc="-15" dirty="0">
                <a:latin typeface="Arial"/>
                <a:cs typeface="Arial"/>
              </a:rPr>
              <a:t> </a:t>
            </a:r>
            <a:r>
              <a:rPr sz="1600" spc="-5" dirty="0">
                <a:latin typeface="Arial"/>
                <a:cs typeface="Arial"/>
              </a:rPr>
              <a:t>management</a:t>
            </a:r>
            <a:endParaRPr sz="1600" dirty="0">
              <a:latin typeface="Arial"/>
              <a:cs typeface="Arial"/>
            </a:endParaRPr>
          </a:p>
        </p:txBody>
      </p:sp>
      <p:sp>
        <p:nvSpPr>
          <p:cNvPr id="15" name="object 15"/>
          <p:cNvSpPr txBox="1"/>
          <p:nvPr/>
        </p:nvSpPr>
        <p:spPr>
          <a:xfrm>
            <a:off x="2473975" y="1888225"/>
            <a:ext cx="1466699" cy="321242"/>
          </a:xfrm>
          <a:prstGeom prst="rect">
            <a:avLst/>
          </a:prstGeom>
        </p:spPr>
        <p:txBody>
          <a:bodyPr vert="horz" wrap="square" lIns="0" tIns="13335" rIns="0" bIns="0" rtlCol="0">
            <a:spAutoFit/>
          </a:bodyPr>
          <a:lstStyle/>
          <a:p>
            <a:pPr marL="12700">
              <a:spcBef>
                <a:spcPts val="105"/>
              </a:spcBef>
            </a:pPr>
            <a:r>
              <a:rPr sz="2000" dirty="0">
                <a:latin typeface="Arial"/>
                <a:cs typeface="Arial"/>
              </a:rPr>
              <a:t>E</a:t>
            </a:r>
            <a:r>
              <a:rPr sz="2000" spc="-10" dirty="0">
                <a:latin typeface="Arial"/>
                <a:cs typeface="Arial"/>
              </a:rPr>
              <a:t>x</a:t>
            </a:r>
            <a:r>
              <a:rPr sz="2000" dirty="0">
                <a:latin typeface="Arial"/>
                <a:cs typeface="Arial"/>
              </a:rPr>
              <a:t>c</a:t>
            </a:r>
            <a:r>
              <a:rPr sz="2000" spc="5" dirty="0">
                <a:latin typeface="Arial"/>
                <a:cs typeface="Arial"/>
              </a:rPr>
              <a:t>e</a:t>
            </a:r>
            <a:r>
              <a:rPr sz="2000" dirty="0">
                <a:latin typeface="Arial"/>
                <a:cs typeface="Arial"/>
              </a:rPr>
              <a:t>llen</a:t>
            </a:r>
            <a:r>
              <a:rPr sz="2000" spc="5" dirty="0">
                <a:latin typeface="Arial"/>
                <a:cs typeface="Arial"/>
              </a:rPr>
              <a:t>c</a:t>
            </a:r>
            <a:r>
              <a:rPr sz="2000" dirty="0">
                <a:latin typeface="Arial"/>
                <a:cs typeface="Arial"/>
              </a:rPr>
              <a:t>e</a:t>
            </a:r>
          </a:p>
        </p:txBody>
      </p:sp>
      <p:sp>
        <p:nvSpPr>
          <p:cNvPr id="16" name="object 16"/>
          <p:cNvSpPr txBox="1"/>
          <p:nvPr/>
        </p:nvSpPr>
        <p:spPr>
          <a:xfrm>
            <a:off x="2679294" y="3622624"/>
            <a:ext cx="789305" cy="331470"/>
          </a:xfrm>
          <a:prstGeom prst="rect">
            <a:avLst/>
          </a:prstGeom>
        </p:spPr>
        <p:txBody>
          <a:bodyPr vert="horz" wrap="square" lIns="0" tIns="13335" rIns="0" bIns="0" rtlCol="0">
            <a:spAutoFit/>
          </a:bodyPr>
          <a:lstStyle/>
          <a:p>
            <a:pPr marL="12700">
              <a:spcBef>
                <a:spcPts val="105"/>
              </a:spcBef>
            </a:pPr>
            <a:r>
              <a:rPr sz="2000" dirty="0">
                <a:latin typeface="Arial"/>
                <a:cs typeface="Arial"/>
              </a:rPr>
              <a:t>I</a:t>
            </a:r>
            <a:r>
              <a:rPr sz="2000" spc="-5" dirty="0">
                <a:latin typeface="Arial"/>
                <a:cs typeface="Arial"/>
              </a:rPr>
              <a:t>m</a:t>
            </a:r>
            <a:r>
              <a:rPr sz="2000" dirty="0">
                <a:latin typeface="Arial"/>
                <a:cs typeface="Arial"/>
              </a:rPr>
              <a:t>pact</a:t>
            </a:r>
          </a:p>
        </p:txBody>
      </p:sp>
      <p:sp>
        <p:nvSpPr>
          <p:cNvPr id="17" name="object 17"/>
          <p:cNvSpPr txBox="1"/>
          <p:nvPr/>
        </p:nvSpPr>
        <p:spPr>
          <a:xfrm>
            <a:off x="2191614" y="4795403"/>
            <a:ext cx="1764664" cy="330835"/>
          </a:xfrm>
          <a:prstGeom prst="rect">
            <a:avLst/>
          </a:prstGeom>
        </p:spPr>
        <p:txBody>
          <a:bodyPr vert="horz" wrap="square" lIns="0" tIns="12700" rIns="0" bIns="0" rtlCol="0">
            <a:spAutoFit/>
          </a:bodyPr>
          <a:lstStyle/>
          <a:p>
            <a:pPr marL="12700">
              <a:spcBef>
                <a:spcPts val="100"/>
              </a:spcBef>
            </a:pPr>
            <a:r>
              <a:rPr sz="2000" dirty="0">
                <a:latin typeface="Arial"/>
                <a:cs typeface="Arial"/>
              </a:rPr>
              <a:t>I</a:t>
            </a:r>
            <a:r>
              <a:rPr sz="2000" spc="-10" dirty="0">
                <a:latin typeface="Arial"/>
                <a:cs typeface="Arial"/>
              </a:rPr>
              <a:t>m</a:t>
            </a:r>
            <a:r>
              <a:rPr sz="2000" dirty="0">
                <a:latin typeface="Arial"/>
                <a:cs typeface="Arial"/>
              </a:rPr>
              <a:t>plementation</a:t>
            </a:r>
          </a:p>
        </p:txBody>
      </p:sp>
      <p:sp>
        <p:nvSpPr>
          <p:cNvPr id="6" name="object 3">
            <a:extLst>
              <a:ext uri="{FF2B5EF4-FFF2-40B4-BE49-F238E27FC236}">
                <a16:creationId xmlns:a16="http://schemas.microsoft.com/office/drawing/2014/main" id="{D0E81917-BC6B-131D-13F5-1239DB1FC9BC}"/>
              </a:ext>
            </a:extLst>
          </p:cNvPr>
          <p:cNvSpPr txBox="1"/>
          <p:nvPr/>
        </p:nvSpPr>
        <p:spPr>
          <a:xfrm>
            <a:off x="895230" y="5603642"/>
            <a:ext cx="9763761" cy="974626"/>
          </a:xfrm>
          <a:prstGeom prst="rect">
            <a:avLst/>
          </a:prstGeom>
        </p:spPr>
        <p:txBody>
          <a:bodyPr vert="horz" wrap="square" lIns="0" tIns="12700" rIns="0" bIns="0" rtlCol="0">
            <a:spAutoFit/>
          </a:bodyPr>
          <a:lstStyle/>
          <a:p>
            <a:pPr marL="12700">
              <a:spcBef>
                <a:spcPts val="100"/>
              </a:spcBef>
            </a:pPr>
            <a:r>
              <a:rPr sz="1400" spc="-5" dirty="0">
                <a:latin typeface="Arial"/>
                <a:cs typeface="Arial"/>
              </a:rPr>
              <a:t>NFR - Project description template 20</a:t>
            </a:r>
            <a:r>
              <a:rPr lang="nb-NO" sz="1400" spc="-5" dirty="0">
                <a:latin typeface="Arial"/>
                <a:cs typeface="Arial"/>
              </a:rPr>
              <a:t>23</a:t>
            </a:r>
            <a:r>
              <a:rPr sz="1400" spc="-5" dirty="0">
                <a:latin typeface="Arial"/>
                <a:cs typeface="Arial"/>
              </a:rPr>
              <a:t> (1</a:t>
            </a:r>
            <a:r>
              <a:rPr lang="nb-NO" sz="1400" spc="-5" dirty="0">
                <a:latin typeface="Arial"/>
                <a:cs typeface="Arial"/>
              </a:rPr>
              <a:t>1 </a:t>
            </a:r>
            <a:r>
              <a:rPr sz="1400" spc="-5" dirty="0">
                <a:latin typeface="Arial"/>
                <a:cs typeface="Arial"/>
              </a:rPr>
              <a:t>pages)</a:t>
            </a:r>
            <a:endParaRPr lang="nb-NO" sz="1400" spc="-5" dirty="0">
              <a:latin typeface="Arial"/>
              <a:cs typeface="Arial"/>
            </a:endParaRPr>
          </a:p>
          <a:p>
            <a:pPr marL="12700">
              <a:spcBef>
                <a:spcPts val="100"/>
              </a:spcBef>
            </a:pPr>
            <a:r>
              <a:rPr lang="en-US" sz="1400" dirty="0">
                <a:latin typeface="Arial"/>
                <a:cs typeface="Arial"/>
              </a:rPr>
              <a:t>Always read the template thoroughly and completely! Follow the template and guidelines and provide all the information</a:t>
            </a:r>
          </a:p>
          <a:p>
            <a:pPr marL="12700">
              <a:spcBef>
                <a:spcPts val="100"/>
              </a:spcBef>
            </a:pPr>
            <a:r>
              <a:rPr lang="en-US" sz="1400" dirty="0">
                <a:latin typeface="Arial"/>
                <a:cs typeface="Arial"/>
              </a:rPr>
              <a:t>requested (if applicable)</a:t>
            </a:r>
          </a:p>
          <a:p>
            <a:pPr marL="12700">
              <a:spcBef>
                <a:spcPts val="100"/>
              </a:spcBef>
            </a:pPr>
            <a:endParaRPr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220196" y="1199523"/>
            <a:ext cx="5972306" cy="1279902"/>
          </a:xfrm>
          <a:prstGeom prst="rect">
            <a:avLst/>
          </a:prstGeom>
        </p:spPr>
        <p:txBody>
          <a:bodyPr wrap="square">
            <a:spAutoFit/>
          </a:bodyPr>
          <a:lstStyle/>
          <a:p>
            <a:pPr>
              <a:lnSpc>
                <a:spcPct val="107000"/>
              </a:lnSpc>
              <a:spcBef>
                <a:spcPts val="1000"/>
              </a:spcBef>
            </a:pPr>
            <a:r>
              <a:rPr lang="en-US" b="1" dirty="0">
                <a:solidFill>
                  <a:srgbClr val="000000"/>
                </a:solidFill>
                <a:effectLst/>
                <a:ea typeface="MS Gothic" panose="020B0609070205080204" pitchFamily="49" charset="-128"/>
                <a:cs typeface="Times New Roman" panose="02020603050405020304" pitchFamily="18" charset="0"/>
              </a:rPr>
              <a:t>Researcher Project (3 calls for proposals)</a:t>
            </a:r>
          </a:p>
          <a:p>
            <a:pPr>
              <a:lnSpc>
                <a:spcPct val="107000"/>
              </a:lnSpc>
              <a:spcBef>
                <a:spcPts val="1000"/>
              </a:spcBef>
            </a:pPr>
            <a:endParaRPr lang="en-US" sz="2000" b="1" i="0" dirty="0">
              <a:solidFill>
                <a:srgbClr val="081319"/>
              </a:solidFill>
              <a:effectLst/>
            </a:endParaRPr>
          </a:p>
          <a:p>
            <a:pPr>
              <a:lnSpc>
                <a:spcPct val="107000"/>
              </a:lnSpc>
              <a:spcBef>
                <a:spcPts val="1000"/>
              </a:spcBef>
            </a:pPr>
            <a:r>
              <a:rPr lang="en-US" sz="2000" b="1" i="0" dirty="0">
                <a:solidFill>
                  <a:srgbClr val="081319"/>
                </a:solidFill>
                <a:effectLst/>
              </a:rPr>
              <a:t>Application deadline: 08 Feb 2023, 13:00 </a:t>
            </a:r>
          </a:p>
        </p:txBody>
      </p:sp>
      <p:sp>
        <p:nvSpPr>
          <p:cNvPr id="25" name="Rektangel 24"/>
          <p:cNvSpPr/>
          <p:nvPr/>
        </p:nvSpPr>
        <p:spPr>
          <a:xfrm>
            <a:off x="220196" y="2713643"/>
            <a:ext cx="6175024" cy="3416320"/>
          </a:xfrm>
          <a:prstGeom prst="rect">
            <a:avLst/>
          </a:prstGeom>
        </p:spPr>
        <p:txBody>
          <a:bodyPr wrap="square">
            <a:spAutoFit/>
          </a:bodyPr>
          <a:lstStyle/>
          <a:p>
            <a:pPr algn="l"/>
            <a:r>
              <a:rPr lang="en-US" b="1" i="0" dirty="0">
                <a:solidFill>
                  <a:srgbClr val="000000"/>
                </a:solidFill>
                <a:effectLst/>
                <a:latin typeface="Times New Roman" panose="02020603050405020304" pitchFamily="18" charset="0"/>
              </a:rPr>
              <a:t>2.3 Measures for communication and exploitation</a:t>
            </a:r>
          </a:p>
          <a:p>
            <a:pPr algn="l"/>
            <a:endParaRPr lang="en-US" b="1" i="0" dirty="0">
              <a:solidFill>
                <a:srgbClr val="000000"/>
              </a:solidFill>
              <a:effectLst/>
              <a:latin typeface="Times New Roman" panose="02020603050405020304" pitchFamily="18" charset="0"/>
            </a:endParaRPr>
          </a:p>
          <a:p>
            <a:pPr marL="285750" indent="-285750" algn="l">
              <a:buFont typeface="Arial" panose="020B0604020202020204" pitchFamily="34" charset="0"/>
              <a:buChar char="•"/>
            </a:pPr>
            <a:r>
              <a:rPr lang="en-US" b="0" i="0" dirty="0">
                <a:solidFill>
                  <a:srgbClr val="00B050"/>
                </a:solidFill>
                <a:effectLst/>
                <a:latin typeface="Times New Roman" panose="02020603050405020304" pitchFamily="18" charset="0"/>
              </a:rPr>
              <a:t>Describe open science practices to ensure early and open sharing and wide distribution of research outputs.</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Describe</a:t>
            </a:r>
            <a:r>
              <a:rPr lang="en-US" b="0" i="0" dirty="0">
                <a:solidFill>
                  <a:srgbClr val="FF0000"/>
                </a:solidFill>
                <a:effectLst/>
                <a:latin typeface="Times New Roman" panose="02020603050405020304" pitchFamily="18" charset="0"/>
              </a:rPr>
              <a:t> briefly </a:t>
            </a:r>
            <a:r>
              <a:rPr lang="en-US" b="0" i="0" dirty="0">
                <a:solidFill>
                  <a:srgbClr val="000000"/>
                </a:solidFill>
                <a:effectLst/>
                <a:latin typeface="Times New Roman" panose="02020603050405020304" pitchFamily="18" charset="0"/>
              </a:rPr>
              <a:t>the target audiences, including stakeholders/users, of the project outputs (in or beyond the scientific community).</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Outline the scope and plan for dissemination, communication and engagement activities.</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Provide a brief description of planned activities that will contribute to the </a:t>
            </a:r>
            <a:r>
              <a:rPr lang="en-US" b="0" i="0" dirty="0" err="1">
                <a:solidFill>
                  <a:srgbClr val="000000"/>
                </a:solidFill>
                <a:effectLst/>
                <a:latin typeface="Times New Roman" panose="02020603050405020304" pitchFamily="18" charset="0"/>
              </a:rPr>
              <a:t>realisation</a:t>
            </a:r>
            <a:r>
              <a:rPr lang="en-US" b="0" i="0" dirty="0">
                <a:solidFill>
                  <a:srgbClr val="000000"/>
                </a:solidFill>
                <a:effectLst/>
                <a:latin typeface="Times New Roman" panose="02020603050405020304" pitchFamily="18" charset="0"/>
              </a:rPr>
              <a:t> of the potential impacts of the project outputs (in or beyond the scientific sphere).</a:t>
            </a:r>
          </a:p>
        </p:txBody>
      </p:sp>
      <p:sp>
        <p:nvSpPr>
          <p:cNvPr id="4" name="TekstSylinder 3">
            <a:extLst>
              <a:ext uri="{FF2B5EF4-FFF2-40B4-BE49-F238E27FC236}">
                <a16:creationId xmlns:a16="http://schemas.microsoft.com/office/drawing/2014/main" id="{43F9FB7D-87F8-4444-BFAF-56CC061DA510}"/>
              </a:ext>
            </a:extLst>
          </p:cNvPr>
          <p:cNvSpPr txBox="1"/>
          <p:nvPr/>
        </p:nvSpPr>
        <p:spPr>
          <a:xfrm>
            <a:off x="6482422" y="1215173"/>
            <a:ext cx="5097870" cy="1631216"/>
          </a:xfrm>
          <a:prstGeom prst="rect">
            <a:avLst/>
          </a:prstGeom>
          <a:noFill/>
        </p:spPr>
        <p:txBody>
          <a:bodyPr wrap="none" rtlCol="0">
            <a:spAutoFit/>
          </a:bodyPr>
          <a:lstStyle/>
          <a:p>
            <a:pPr marL="0" indent="0">
              <a:buNone/>
            </a:pPr>
            <a:r>
              <a:rPr lang="en-US" sz="2000" b="1" dirty="0">
                <a:solidFill>
                  <a:schemeClr val="tx1">
                    <a:lumMod val="50000"/>
                  </a:schemeClr>
                </a:solidFill>
              </a:rPr>
              <a:t>Collaborative and Knowledge-building </a:t>
            </a:r>
          </a:p>
          <a:p>
            <a:pPr marL="0" indent="0">
              <a:buNone/>
            </a:pPr>
            <a:r>
              <a:rPr lang="en-US" sz="2000" b="1" dirty="0">
                <a:solidFill>
                  <a:schemeClr val="tx1">
                    <a:lumMod val="50000"/>
                  </a:schemeClr>
                </a:solidFill>
              </a:rPr>
              <a:t>Project (2 calls for proposals)</a:t>
            </a:r>
          </a:p>
          <a:p>
            <a:endParaRPr lang="en-US" sz="2000" b="1" dirty="0">
              <a:solidFill>
                <a:schemeClr val="tx1">
                  <a:lumMod val="50000"/>
                </a:schemeClr>
              </a:solidFill>
            </a:endParaRPr>
          </a:p>
          <a:p>
            <a:r>
              <a:rPr lang="en-US" sz="2000" b="1" dirty="0">
                <a:solidFill>
                  <a:schemeClr val="tx1">
                    <a:lumMod val="50000"/>
                  </a:schemeClr>
                </a:solidFill>
              </a:rPr>
              <a:t>Application deadline: 15 Feb 2023, 13:00</a:t>
            </a:r>
            <a:endParaRPr lang="en-US" sz="2000" dirty="0">
              <a:solidFill>
                <a:schemeClr val="tx1">
                  <a:lumMod val="50000"/>
                </a:schemeClr>
              </a:solidFill>
            </a:endParaRPr>
          </a:p>
          <a:p>
            <a:pPr marL="0" indent="0">
              <a:buNone/>
            </a:pPr>
            <a:endParaRPr lang="en-US" sz="2000" b="1" dirty="0">
              <a:solidFill>
                <a:schemeClr val="tx1">
                  <a:lumMod val="50000"/>
                </a:schemeClr>
              </a:solidFill>
            </a:endParaRPr>
          </a:p>
        </p:txBody>
      </p:sp>
      <p:sp>
        <p:nvSpPr>
          <p:cNvPr id="8" name="TekstSylinder 7">
            <a:extLst>
              <a:ext uri="{FF2B5EF4-FFF2-40B4-BE49-F238E27FC236}">
                <a16:creationId xmlns:a16="http://schemas.microsoft.com/office/drawing/2014/main" id="{3DFD7BA7-62BB-4499-802F-F93CED99C62A}"/>
              </a:ext>
            </a:extLst>
          </p:cNvPr>
          <p:cNvSpPr txBox="1"/>
          <p:nvPr/>
        </p:nvSpPr>
        <p:spPr>
          <a:xfrm>
            <a:off x="346798" y="368787"/>
            <a:ext cx="6135624" cy="584775"/>
          </a:xfrm>
          <a:prstGeom prst="rect">
            <a:avLst/>
          </a:prstGeom>
          <a:noFill/>
        </p:spPr>
        <p:txBody>
          <a:bodyPr wrap="square">
            <a:spAutoFit/>
          </a:bodyPr>
          <a:lstStyle/>
          <a:p>
            <a:pPr algn="l"/>
            <a:r>
              <a:rPr lang="nb-NO" sz="3200" b="1" i="0" dirty="0">
                <a:solidFill>
                  <a:srgbClr val="081319"/>
                </a:solidFill>
                <a:effectLst/>
                <a:latin typeface="Source Sans Pro" panose="020B0503030403020204" pitchFamily="34" charset="0"/>
              </a:rPr>
              <a:t>RNC Calls for </a:t>
            </a:r>
            <a:r>
              <a:rPr lang="en-GB" sz="3200" b="1" i="0" dirty="0">
                <a:solidFill>
                  <a:srgbClr val="081319"/>
                </a:solidFill>
                <a:effectLst/>
                <a:latin typeface="Source Sans Pro" panose="020B0503030403020204" pitchFamily="34" charset="0"/>
              </a:rPr>
              <a:t>proposals</a:t>
            </a:r>
          </a:p>
        </p:txBody>
      </p:sp>
      <p:sp>
        <p:nvSpPr>
          <p:cNvPr id="3" name="TekstSylinder 2">
            <a:extLst>
              <a:ext uri="{FF2B5EF4-FFF2-40B4-BE49-F238E27FC236}">
                <a16:creationId xmlns:a16="http://schemas.microsoft.com/office/drawing/2014/main" id="{B0888EF7-BF1D-3566-D3F4-5A93D2CF071E}"/>
              </a:ext>
            </a:extLst>
          </p:cNvPr>
          <p:cNvSpPr txBox="1"/>
          <p:nvPr/>
        </p:nvSpPr>
        <p:spPr>
          <a:xfrm>
            <a:off x="6395220" y="2713643"/>
            <a:ext cx="5677710" cy="3970318"/>
          </a:xfrm>
          <a:prstGeom prst="rect">
            <a:avLst/>
          </a:prstGeom>
          <a:noFill/>
        </p:spPr>
        <p:txBody>
          <a:bodyPr wrap="square" rtlCol="0">
            <a:spAutoFit/>
          </a:bodyPr>
          <a:lstStyle/>
          <a:p>
            <a:pPr algn="l"/>
            <a:r>
              <a:rPr lang="en-US" b="1" i="0" dirty="0">
                <a:solidFill>
                  <a:srgbClr val="000000"/>
                </a:solidFill>
                <a:effectLst/>
                <a:latin typeface="Times New Roman" panose="02020603050405020304" pitchFamily="18" charset="0"/>
              </a:rPr>
              <a:t>2.2 Measures for communication and exploitation</a:t>
            </a:r>
          </a:p>
          <a:p>
            <a:pPr algn="l"/>
            <a:endParaRPr lang="en-US" b="1" i="0" dirty="0">
              <a:solidFill>
                <a:srgbClr val="000000"/>
              </a:solidFill>
              <a:effectLst/>
              <a:latin typeface="Times New Roman" panose="02020603050405020304" pitchFamily="18" charset="0"/>
            </a:endParaRP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Describe the target audiences and stakeholders/users of the project outputs (in or beyond the scientific community).</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Outline the scope and plan for dissemination, communication and engagement activities.</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Provide a brief description of planned activities that will contribute to the </a:t>
            </a:r>
            <a:r>
              <a:rPr lang="en-US" b="0" i="0" dirty="0" err="1">
                <a:solidFill>
                  <a:srgbClr val="000000"/>
                </a:solidFill>
                <a:effectLst/>
                <a:latin typeface="Times New Roman" panose="02020603050405020304" pitchFamily="18" charset="0"/>
              </a:rPr>
              <a:t>realisation</a:t>
            </a:r>
            <a:r>
              <a:rPr lang="en-US" b="0" i="0" dirty="0">
                <a:solidFill>
                  <a:srgbClr val="000000"/>
                </a:solidFill>
                <a:effectLst/>
                <a:latin typeface="Times New Roman" panose="02020603050405020304" pitchFamily="18" charset="0"/>
              </a:rPr>
              <a:t> of the potential impacts of the project outputs (in or beyond the scientific sphere).</a:t>
            </a:r>
          </a:p>
          <a:p>
            <a:pPr marL="285750" indent="-285750" algn="l">
              <a:buFont typeface="Arial" panose="020B0604020202020204" pitchFamily="34" charset="0"/>
              <a:buChar char="•"/>
            </a:pPr>
            <a:r>
              <a:rPr lang="en-US" b="0" i="0" dirty="0">
                <a:solidFill>
                  <a:srgbClr val="00B050"/>
                </a:solidFill>
                <a:effectLst/>
                <a:latin typeface="Times New Roman" panose="02020603050405020304" pitchFamily="18" charset="0"/>
              </a:rPr>
              <a:t>Describe open science practices to ensure early and open sharing and wide distribution of research outputs</a:t>
            </a:r>
            <a:r>
              <a:rPr lang="en-US" b="0" i="0" dirty="0">
                <a:solidFill>
                  <a:srgbClr val="000000"/>
                </a:solidFill>
                <a:effectLst/>
                <a:latin typeface="Times New Roman" panose="02020603050405020304" pitchFamily="18" charset="0"/>
              </a:rPr>
              <a:t>.</a:t>
            </a:r>
          </a:p>
          <a:p>
            <a:pPr marL="285750" indent="-285750" algn="l">
              <a:buFont typeface="Arial" panose="020B0604020202020204" pitchFamily="34" charset="0"/>
              <a:buChar char="•"/>
            </a:pPr>
            <a:r>
              <a:rPr lang="en-US" b="0" i="0" dirty="0">
                <a:solidFill>
                  <a:srgbClr val="FF0000"/>
                </a:solidFill>
                <a:effectLst/>
                <a:latin typeface="Times New Roman" panose="02020603050405020304" pitchFamily="18" charset="0"/>
              </a:rPr>
              <a:t>Describe how the stakeholders/users are involved in the dissemination and </a:t>
            </a:r>
            <a:r>
              <a:rPr lang="en-US" b="0" i="0" dirty="0" err="1">
                <a:solidFill>
                  <a:srgbClr val="FF0000"/>
                </a:solidFill>
                <a:effectLst/>
                <a:latin typeface="Times New Roman" panose="02020603050405020304" pitchFamily="18" charset="0"/>
              </a:rPr>
              <a:t>utilisation</a:t>
            </a:r>
            <a:r>
              <a:rPr lang="en-US" b="0" i="0" dirty="0">
                <a:solidFill>
                  <a:srgbClr val="FF0000"/>
                </a:solidFill>
                <a:effectLst/>
                <a:latin typeface="Times New Roman" panose="02020603050405020304" pitchFamily="18" charset="0"/>
              </a:rPr>
              <a:t> of the project results.</a:t>
            </a:r>
          </a:p>
        </p:txBody>
      </p:sp>
    </p:spTree>
    <p:extLst>
      <p:ext uri="{BB962C8B-B14F-4D97-AF65-F5344CB8AC3E}">
        <p14:creationId xmlns:p14="http://schemas.microsoft.com/office/powerpoint/2010/main" val="195900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837282" y="259475"/>
            <a:ext cx="7176418" cy="1015663"/>
          </a:xfrm>
          <a:prstGeom prst="rect">
            <a:avLst/>
          </a:prstGeom>
          <a:noFill/>
        </p:spPr>
        <p:txBody>
          <a:bodyPr wrap="square" rtlCol="0">
            <a:spAutoFit/>
          </a:bodyPr>
          <a:lstStyle/>
          <a:p>
            <a:r>
              <a:rPr lang="nb-NO" sz="3200" b="1" dirty="0" err="1"/>
              <a:t>Some</a:t>
            </a:r>
            <a:r>
              <a:rPr lang="nb-NO" sz="3200" b="1" dirty="0"/>
              <a:t> </a:t>
            </a:r>
            <a:r>
              <a:rPr lang="nb-NO" sz="3200" b="1" dirty="0" err="1"/>
              <a:t>defenitions</a:t>
            </a:r>
            <a:r>
              <a:rPr lang="nb-NO" sz="3200" b="1" dirty="0"/>
              <a:t>:</a:t>
            </a:r>
          </a:p>
          <a:p>
            <a:r>
              <a:rPr lang="nb-NO" sz="2800" b="1" dirty="0" err="1"/>
              <a:t>What</a:t>
            </a:r>
            <a:r>
              <a:rPr lang="nb-NO" sz="2800" b="1" dirty="0"/>
              <a:t> is….? </a:t>
            </a:r>
          </a:p>
        </p:txBody>
      </p:sp>
      <p:sp>
        <p:nvSpPr>
          <p:cNvPr id="3" name="TekstSylinder 2"/>
          <p:cNvSpPr txBox="1"/>
          <p:nvPr/>
        </p:nvSpPr>
        <p:spPr>
          <a:xfrm>
            <a:off x="837282" y="1366092"/>
            <a:ext cx="10533630" cy="5632311"/>
          </a:xfrm>
          <a:prstGeom prst="rect">
            <a:avLst/>
          </a:prstGeom>
          <a:noFill/>
        </p:spPr>
        <p:txBody>
          <a:bodyPr wrap="square" rtlCol="0">
            <a:spAutoFit/>
          </a:bodyPr>
          <a:lstStyle/>
          <a:p>
            <a:r>
              <a:rPr lang="en-US" b="1" dirty="0"/>
              <a:t>Communication:</a:t>
            </a:r>
          </a:p>
          <a:p>
            <a:pPr marL="285750" indent="-285750">
              <a:buFont typeface="Arial" panose="020B0604020202020204" pitchFamily="34" charset="0"/>
              <a:buChar char="•"/>
            </a:pPr>
            <a:r>
              <a:rPr lang="en-US" b="1" dirty="0"/>
              <a:t>Strategic and targeted measures to make the project and results visible to a broad-spectrum audience, including the media and the public, preferably in dialogue</a:t>
            </a:r>
            <a:r>
              <a:rPr lang="nb-NO" dirty="0"/>
              <a:t>.</a:t>
            </a:r>
          </a:p>
          <a:p>
            <a:endParaRPr lang="nb-NO" dirty="0"/>
          </a:p>
          <a:p>
            <a:r>
              <a:rPr lang="en-US" b="1" dirty="0"/>
              <a:t>Dissemination:</a:t>
            </a:r>
          </a:p>
          <a:p>
            <a:pPr marL="285750" indent="-285750">
              <a:buFont typeface="Arial" panose="020B0604020202020204" pitchFamily="34" charset="0"/>
              <a:buChar char="•"/>
            </a:pPr>
            <a:r>
              <a:rPr lang="en-US" b="1" dirty="0"/>
              <a:t>publication and awareness raising of project results. Make the research results known to various stakeholders (such as academia, industry, organizations, and decision-makers) in a targeted way so that they can use the results in their work.</a:t>
            </a:r>
          </a:p>
          <a:p>
            <a:endParaRPr lang="en-US" b="1" dirty="0"/>
          </a:p>
          <a:p>
            <a:r>
              <a:rPr lang="en-US" b="1" dirty="0"/>
              <a:t>Exploitation:</a:t>
            </a:r>
          </a:p>
          <a:p>
            <a:pPr marL="285750" indent="-285750">
              <a:buFont typeface="Arial" panose="020B0604020202020204" pitchFamily="34" charset="0"/>
              <a:buChar char="•"/>
            </a:pPr>
            <a:r>
              <a:rPr lang="en-US" b="1" dirty="0"/>
              <a:t>use of results during or after the project for commercial purposes, but also to improve policies to solve economic and social problems</a:t>
            </a:r>
            <a:r>
              <a:rPr lang="nb-NO" dirty="0"/>
              <a:t>.</a:t>
            </a:r>
          </a:p>
          <a:p>
            <a:endParaRPr lang="nb-NO" dirty="0"/>
          </a:p>
          <a:p>
            <a:r>
              <a:rPr lang="en-US" b="1" dirty="0"/>
              <a:t>Dissemination and Exploitation:</a:t>
            </a:r>
          </a:p>
          <a:p>
            <a:pPr marL="285750" indent="-285750">
              <a:buFont typeface="Arial" panose="020B0604020202020204" pitchFamily="34" charset="0"/>
              <a:buChar char="•"/>
            </a:pPr>
            <a:r>
              <a:rPr lang="en-US" b="1" dirty="0"/>
              <a:t>Is a process for promoting, raising awareness and gaining commitment from stakeholders for successful utilization of project results.</a:t>
            </a:r>
          </a:p>
          <a:p>
            <a:endParaRPr lang="nb-NO" dirty="0"/>
          </a:p>
          <a:p>
            <a:r>
              <a:rPr lang="en-US" b="1" dirty="0"/>
              <a:t>Commercialization:</a:t>
            </a:r>
          </a:p>
          <a:p>
            <a:pPr marL="285750" indent="-285750">
              <a:buFont typeface="Arial" panose="020B0604020202020204" pitchFamily="34" charset="0"/>
              <a:buChar char="•"/>
            </a:pPr>
            <a:r>
              <a:rPr lang="en-US" b="1" dirty="0"/>
              <a:t>process for launching project results (product, service, knowledge) in a market.</a:t>
            </a:r>
            <a:endParaRPr lang="nb-NO" dirty="0"/>
          </a:p>
          <a:p>
            <a:endParaRPr lang="nb-NO" dirty="0"/>
          </a:p>
        </p:txBody>
      </p:sp>
    </p:spTree>
    <p:extLst>
      <p:ext uri="{BB962C8B-B14F-4D97-AF65-F5344CB8AC3E}">
        <p14:creationId xmlns:p14="http://schemas.microsoft.com/office/powerpoint/2010/main" val="391946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Ellipse 51"/>
          <p:cNvSpPr/>
          <p:nvPr/>
        </p:nvSpPr>
        <p:spPr>
          <a:xfrm>
            <a:off x="858986" y="4560259"/>
            <a:ext cx="2036632" cy="124563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Ellipse 49"/>
          <p:cNvSpPr/>
          <p:nvPr/>
        </p:nvSpPr>
        <p:spPr>
          <a:xfrm>
            <a:off x="858986" y="2919478"/>
            <a:ext cx="2047833" cy="141503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 name="Ellipse 48"/>
          <p:cNvSpPr/>
          <p:nvPr/>
        </p:nvSpPr>
        <p:spPr>
          <a:xfrm>
            <a:off x="870334" y="1439427"/>
            <a:ext cx="2090360" cy="127072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5" name="Gruppe 54"/>
          <p:cNvGrpSpPr/>
          <p:nvPr/>
        </p:nvGrpSpPr>
        <p:grpSpPr>
          <a:xfrm>
            <a:off x="1076492" y="1420435"/>
            <a:ext cx="10056071" cy="4725483"/>
            <a:chOff x="1295241" y="1970939"/>
            <a:chExt cx="9828804" cy="4250557"/>
          </a:xfrm>
        </p:grpSpPr>
        <p:sp>
          <p:nvSpPr>
            <p:cNvPr id="48" name="Avrundet rektangel 47"/>
            <p:cNvSpPr/>
            <p:nvPr/>
          </p:nvSpPr>
          <p:spPr>
            <a:xfrm>
              <a:off x="8710847" y="4592142"/>
              <a:ext cx="2413198" cy="162935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Use of results for scientific, social or economic purposes-</a:t>
              </a:r>
              <a:endParaRPr lang="nb-NO"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nb-NO"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rPr>
                <a:t>MAXIMIZE IMPACT</a:t>
              </a:r>
              <a:endParaRPr lang="en-US" dirty="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Femkant 44"/>
            <p:cNvSpPr/>
            <p:nvPr/>
          </p:nvSpPr>
          <p:spPr>
            <a:xfrm>
              <a:off x="6232322" y="4657012"/>
              <a:ext cx="2107416" cy="1269654"/>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dirty="0"/>
            </a:p>
          </p:txBody>
        </p:sp>
        <p:sp>
          <p:nvSpPr>
            <p:cNvPr id="44" name="Femkant 43"/>
            <p:cNvSpPr/>
            <p:nvPr/>
          </p:nvSpPr>
          <p:spPr>
            <a:xfrm>
              <a:off x="3371375" y="4643320"/>
              <a:ext cx="2107416" cy="1283346"/>
            </a:xfrm>
            <a:prstGeom prst="homePlate">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43" name="Femkant 42"/>
            <p:cNvSpPr/>
            <p:nvPr/>
          </p:nvSpPr>
          <p:spPr>
            <a:xfrm rot="5400000">
              <a:off x="9180754" y="2876586"/>
              <a:ext cx="1166707" cy="1985013"/>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42" name="Femkant 41"/>
            <p:cNvSpPr/>
            <p:nvPr/>
          </p:nvSpPr>
          <p:spPr>
            <a:xfrm rot="5400000">
              <a:off x="6569769" y="2902075"/>
              <a:ext cx="1166707" cy="1985013"/>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41" name="Femkant 40"/>
            <p:cNvSpPr/>
            <p:nvPr/>
          </p:nvSpPr>
          <p:spPr>
            <a:xfrm rot="5400000">
              <a:off x="3780528" y="2884332"/>
              <a:ext cx="1166707" cy="1985013"/>
            </a:xfrm>
            <a:prstGeom prst="homePlat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8" name="Femkant 37"/>
            <p:cNvSpPr/>
            <p:nvPr/>
          </p:nvSpPr>
          <p:spPr>
            <a:xfrm rot="5400000">
              <a:off x="9188781" y="1587750"/>
              <a:ext cx="1166707" cy="1985013"/>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7" name="Femkant 36"/>
            <p:cNvSpPr/>
            <p:nvPr/>
          </p:nvSpPr>
          <p:spPr>
            <a:xfrm rot="5400000">
              <a:off x="6480943" y="1603767"/>
              <a:ext cx="1166707" cy="1985013"/>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36" name="Femkant 35"/>
            <p:cNvSpPr/>
            <p:nvPr/>
          </p:nvSpPr>
          <p:spPr>
            <a:xfrm rot="5400000">
              <a:off x="3780529" y="1561786"/>
              <a:ext cx="1166707" cy="1985013"/>
            </a:xfrm>
            <a:prstGeom prst="homePlate">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2" name="object 6"/>
            <p:cNvSpPr txBox="1"/>
            <p:nvPr/>
          </p:nvSpPr>
          <p:spPr>
            <a:xfrm>
              <a:off x="1637975" y="2454746"/>
              <a:ext cx="1174044" cy="221475"/>
            </a:xfrm>
            <a:prstGeom prst="rect">
              <a:avLst/>
            </a:prstGeom>
          </p:spPr>
          <p:txBody>
            <a:bodyPr vert="horz" wrap="square" lIns="0" tIns="0" rIns="0" bIns="0" rtlCol="0">
              <a:spAutoFit/>
            </a:bodyPr>
            <a:lstStyle/>
            <a:p>
              <a:pPr marL="12700">
                <a:lnSpc>
                  <a:spcPct val="100000"/>
                </a:lnSpc>
              </a:pPr>
              <a:r>
                <a:rPr lang="nb-NO" sz="1600" spc="-5" dirty="0">
                  <a:latin typeface="Verdana"/>
                  <a:cs typeface="Verdana"/>
                </a:rPr>
                <a:t>Activity </a:t>
              </a:r>
              <a:endParaRPr sz="1600" dirty="0">
                <a:latin typeface="Verdana"/>
                <a:cs typeface="Verdana"/>
              </a:endParaRPr>
            </a:p>
          </p:txBody>
        </p:sp>
        <p:sp>
          <p:nvSpPr>
            <p:cNvPr id="3" name="object 9"/>
            <p:cNvSpPr txBox="1"/>
            <p:nvPr/>
          </p:nvSpPr>
          <p:spPr>
            <a:xfrm>
              <a:off x="1295241" y="3876839"/>
              <a:ext cx="1640119" cy="221475"/>
            </a:xfrm>
            <a:prstGeom prst="rect">
              <a:avLst/>
            </a:prstGeom>
          </p:spPr>
          <p:txBody>
            <a:bodyPr vert="horz" wrap="square" lIns="0" tIns="0" rIns="0" bIns="0" rtlCol="0">
              <a:spAutoFit/>
            </a:bodyPr>
            <a:lstStyle/>
            <a:p>
              <a:pPr marL="12700" marR="5080">
                <a:lnSpc>
                  <a:spcPct val="100000"/>
                </a:lnSpc>
              </a:pPr>
              <a:r>
                <a:rPr lang="nb-NO" sz="1600" spc="-5" dirty="0">
                  <a:latin typeface="Verdana"/>
                  <a:cs typeface="Verdana"/>
                </a:rPr>
                <a:t>Target </a:t>
              </a:r>
              <a:r>
                <a:rPr lang="en-AU" sz="1600" spc="-5" dirty="0">
                  <a:latin typeface="Verdana"/>
                  <a:cs typeface="Verdana"/>
                </a:rPr>
                <a:t>audience</a:t>
              </a:r>
              <a:r>
                <a:rPr lang="nb-NO" sz="1600" spc="-5" dirty="0">
                  <a:latin typeface="Verdana"/>
                  <a:cs typeface="Verdana"/>
                </a:rPr>
                <a:t>  </a:t>
              </a:r>
              <a:endParaRPr sz="1600" dirty="0">
                <a:latin typeface="Verdana"/>
                <a:cs typeface="Verdana"/>
              </a:endParaRPr>
            </a:p>
          </p:txBody>
        </p:sp>
        <p:sp>
          <p:nvSpPr>
            <p:cNvPr id="4" name="object 12"/>
            <p:cNvSpPr txBox="1"/>
            <p:nvPr/>
          </p:nvSpPr>
          <p:spPr>
            <a:xfrm>
              <a:off x="1538985" y="5233836"/>
              <a:ext cx="1253343" cy="221475"/>
            </a:xfrm>
            <a:prstGeom prst="rect">
              <a:avLst/>
            </a:prstGeom>
          </p:spPr>
          <p:txBody>
            <a:bodyPr vert="horz" wrap="square" lIns="0" tIns="0" rIns="0" bIns="0" rtlCol="0">
              <a:spAutoFit/>
            </a:bodyPr>
            <a:lstStyle/>
            <a:p>
              <a:pPr marL="12700">
                <a:lnSpc>
                  <a:spcPct val="100000"/>
                </a:lnSpc>
              </a:pPr>
              <a:r>
                <a:rPr lang="en-AU" sz="1600" spc="-5" dirty="0">
                  <a:latin typeface="Verdana"/>
                  <a:cs typeface="Verdana"/>
                </a:rPr>
                <a:t>Objective</a:t>
              </a:r>
              <a:endParaRPr lang="en-AU" sz="1600" dirty="0">
                <a:latin typeface="Verdana"/>
                <a:cs typeface="Verdana"/>
              </a:endParaRPr>
            </a:p>
          </p:txBody>
        </p:sp>
        <p:sp>
          <p:nvSpPr>
            <p:cNvPr id="7" name="object 15"/>
            <p:cNvSpPr txBox="1"/>
            <p:nvPr/>
          </p:nvSpPr>
          <p:spPr>
            <a:xfrm>
              <a:off x="3542311" y="2233271"/>
              <a:ext cx="1814077" cy="221475"/>
            </a:xfrm>
            <a:prstGeom prst="rect">
              <a:avLst/>
            </a:prstGeom>
          </p:spPr>
          <p:txBody>
            <a:bodyPr vert="horz" wrap="square" lIns="0" tIns="0" rIns="0" bIns="0" rtlCol="0">
              <a:spAutoFit/>
            </a:bodyPr>
            <a:lstStyle/>
            <a:p>
              <a:pPr marL="12700">
                <a:lnSpc>
                  <a:spcPct val="100000"/>
                </a:lnSpc>
              </a:pPr>
              <a:r>
                <a:rPr lang="en-AU" sz="1600" dirty="0">
                  <a:latin typeface="Verdana"/>
                  <a:cs typeface="Verdana"/>
                </a:rPr>
                <a:t>communication</a:t>
              </a:r>
            </a:p>
          </p:txBody>
        </p:sp>
        <p:sp>
          <p:nvSpPr>
            <p:cNvPr id="10" name="object 18"/>
            <p:cNvSpPr txBox="1"/>
            <p:nvPr/>
          </p:nvSpPr>
          <p:spPr>
            <a:xfrm>
              <a:off x="6293523" y="2257243"/>
              <a:ext cx="1776689" cy="221475"/>
            </a:xfrm>
            <a:prstGeom prst="rect">
              <a:avLst/>
            </a:prstGeom>
          </p:spPr>
          <p:txBody>
            <a:bodyPr vert="horz" wrap="square" lIns="0" tIns="0" rIns="0" bIns="0" rtlCol="0">
              <a:spAutoFit/>
            </a:bodyPr>
            <a:lstStyle/>
            <a:p>
              <a:pPr marL="12700">
                <a:lnSpc>
                  <a:spcPct val="100000"/>
                </a:lnSpc>
              </a:pPr>
              <a:r>
                <a:rPr sz="1600" spc="-5" dirty="0">
                  <a:latin typeface="Verdana"/>
                  <a:cs typeface="Verdana"/>
                </a:rPr>
                <a:t>D</a:t>
              </a:r>
              <a:r>
                <a:rPr sz="1600" spc="10" dirty="0">
                  <a:latin typeface="Verdana"/>
                  <a:cs typeface="Verdana"/>
                </a:rPr>
                <a:t>i</a:t>
              </a:r>
              <a:r>
                <a:rPr sz="1600" dirty="0">
                  <a:latin typeface="Verdana"/>
                  <a:cs typeface="Verdana"/>
                </a:rPr>
                <a:t>ssem</a:t>
              </a:r>
              <a:r>
                <a:rPr sz="1600" spc="-5" dirty="0">
                  <a:latin typeface="Verdana"/>
                  <a:cs typeface="Verdana"/>
                </a:rPr>
                <a:t>inatio</a:t>
              </a:r>
              <a:r>
                <a:rPr sz="1600" dirty="0">
                  <a:latin typeface="Verdana"/>
                  <a:cs typeface="Verdana"/>
                </a:rPr>
                <a:t>n</a:t>
              </a:r>
              <a:endParaRPr lang="nb-NO" sz="1600" dirty="0">
                <a:latin typeface="Verdana"/>
                <a:cs typeface="Verdana"/>
              </a:endParaRPr>
            </a:p>
          </p:txBody>
        </p:sp>
        <p:sp>
          <p:nvSpPr>
            <p:cNvPr id="13" name="object 21"/>
            <p:cNvSpPr txBox="1"/>
            <p:nvPr/>
          </p:nvSpPr>
          <p:spPr>
            <a:xfrm>
              <a:off x="9005155" y="2160946"/>
              <a:ext cx="1533958" cy="664426"/>
            </a:xfrm>
            <a:prstGeom prst="rect">
              <a:avLst/>
            </a:prstGeom>
          </p:spPr>
          <p:txBody>
            <a:bodyPr vert="horz" wrap="square" lIns="0" tIns="0" rIns="0" bIns="0" rtlCol="0">
              <a:spAutoFit/>
            </a:bodyPr>
            <a:lstStyle/>
            <a:p>
              <a:pPr marL="12700" algn="ctr">
                <a:lnSpc>
                  <a:spcPct val="100000"/>
                </a:lnSpc>
              </a:pPr>
              <a:r>
                <a:rPr lang="nb-NO" sz="1600" dirty="0" err="1">
                  <a:latin typeface="Verdana"/>
                  <a:cs typeface="Verdana"/>
                </a:rPr>
                <a:t>Exploitation</a:t>
              </a:r>
              <a:r>
                <a:rPr lang="nb-NO" sz="1600" dirty="0">
                  <a:latin typeface="Verdana"/>
                  <a:cs typeface="Verdana"/>
                </a:rPr>
                <a:t> /</a:t>
              </a:r>
            </a:p>
            <a:p>
              <a:pPr marL="12700" algn="ctr">
                <a:lnSpc>
                  <a:spcPct val="100000"/>
                </a:lnSpc>
              </a:pPr>
              <a:r>
                <a:rPr lang="nb-NO" sz="1600" dirty="0" err="1">
                  <a:latin typeface="Verdana"/>
                  <a:cs typeface="Verdana"/>
                </a:rPr>
                <a:t>Use</a:t>
              </a:r>
              <a:r>
                <a:rPr lang="nb-NO" sz="1600" dirty="0">
                  <a:latin typeface="Verdana"/>
                  <a:cs typeface="Verdana"/>
                </a:rPr>
                <a:t> / </a:t>
              </a:r>
              <a:r>
                <a:rPr lang="nb-NO" sz="1600" dirty="0" err="1">
                  <a:latin typeface="Verdana"/>
                  <a:cs typeface="Verdana"/>
                </a:rPr>
                <a:t>utilization</a:t>
              </a:r>
              <a:endParaRPr sz="1600" dirty="0">
                <a:latin typeface="Verdana"/>
                <a:cs typeface="Verdana"/>
              </a:endParaRPr>
            </a:p>
          </p:txBody>
        </p:sp>
        <p:sp>
          <p:nvSpPr>
            <p:cNvPr id="16" name="object 24"/>
            <p:cNvSpPr txBox="1"/>
            <p:nvPr/>
          </p:nvSpPr>
          <p:spPr>
            <a:xfrm>
              <a:off x="3830964" y="3467977"/>
              <a:ext cx="1591879" cy="442951"/>
            </a:xfrm>
            <a:prstGeom prst="rect">
              <a:avLst/>
            </a:prstGeom>
          </p:spPr>
          <p:txBody>
            <a:bodyPr vert="horz" wrap="square" lIns="0" tIns="0" rIns="0" bIns="0" rtlCol="0">
              <a:spAutoFit/>
            </a:bodyPr>
            <a:lstStyle/>
            <a:p>
              <a:pPr marL="12700">
                <a:lnSpc>
                  <a:spcPct val="100000"/>
                </a:lnSpc>
              </a:pPr>
              <a:r>
                <a:rPr lang="nb-NO" sz="1600" spc="-10" dirty="0" err="1">
                  <a:latin typeface="Verdana"/>
                  <a:cs typeface="Verdana"/>
                </a:rPr>
                <a:t>Several</a:t>
              </a:r>
              <a:r>
                <a:rPr lang="nb-NO" sz="1600" spc="-10" dirty="0">
                  <a:latin typeface="Verdana"/>
                  <a:cs typeface="Verdana"/>
                </a:rPr>
                <a:t> target </a:t>
              </a:r>
              <a:r>
                <a:rPr lang="nb-NO" sz="1600" spc="-10" dirty="0" err="1">
                  <a:latin typeface="Verdana"/>
                  <a:cs typeface="Verdana"/>
                </a:rPr>
                <a:t>groups</a:t>
              </a:r>
              <a:r>
                <a:rPr lang="nb-NO" sz="1600" spc="-10" dirty="0">
                  <a:latin typeface="Verdana"/>
                  <a:cs typeface="Verdana"/>
                </a:rPr>
                <a:t> </a:t>
              </a:r>
              <a:endParaRPr sz="1600" dirty="0">
                <a:latin typeface="Verdana"/>
                <a:cs typeface="Verdana"/>
              </a:endParaRPr>
            </a:p>
          </p:txBody>
        </p:sp>
        <p:sp>
          <p:nvSpPr>
            <p:cNvPr id="19" name="object 27"/>
            <p:cNvSpPr txBox="1"/>
            <p:nvPr/>
          </p:nvSpPr>
          <p:spPr>
            <a:xfrm>
              <a:off x="6293523" y="3381592"/>
              <a:ext cx="1719197" cy="806078"/>
            </a:xfrm>
            <a:prstGeom prst="rect">
              <a:avLst/>
            </a:prstGeom>
          </p:spPr>
          <p:txBody>
            <a:bodyPr vert="horz" wrap="square" lIns="0" tIns="0" rIns="0" bIns="0" rtlCol="0">
              <a:spAutoFit/>
            </a:bodyPr>
            <a:lstStyle/>
            <a:p>
              <a:pPr marL="12700" marR="5080" algn="ctr">
                <a:lnSpc>
                  <a:spcPct val="91400"/>
                </a:lnSpc>
              </a:pPr>
              <a:r>
                <a:rPr lang="nb-NO" sz="1600" spc="-5" dirty="0">
                  <a:latin typeface="Verdana"/>
                  <a:cs typeface="Verdana"/>
                </a:rPr>
                <a:t>«Stakeholders» </a:t>
              </a:r>
              <a:r>
                <a:rPr lang="nb-NO" sz="1600" spc="-5" dirty="0" err="1">
                  <a:latin typeface="Verdana"/>
                  <a:cs typeface="Verdana"/>
                </a:rPr>
                <a:t>who</a:t>
              </a:r>
              <a:r>
                <a:rPr lang="nb-NO" sz="1600" spc="-5" dirty="0">
                  <a:latin typeface="Verdana"/>
                  <a:cs typeface="Verdana"/>
                </a:rPr>
                <a:t> </a:t>
              </a:r>
              <a:r>
                <a:rPr lang="nb-NO" sz="1600" spc="-5" dirty="0" err="1">
                  <a:latin typeface="Verdana"/>
                  <a:cs typeface="Verdana"/>
                </a:rPr>
                <a:t>potentially</a:t>
              </a:r>
              <a:r>
                <a:rPr lang="nb-NO" sz="1600" spc="-5" dirty="0">
                  <a:latin typeface="Verdana"/>
                  <a:cs typeface="Verdana"/>
                </a:rPr>
                <a:t>  </a:t>
              </a:r>
              <a:r>
                <a:rPr lang="nb-NO" sz="1600" spc="-5" dirty="0" err="1">
                  <a:latin typeface="Verdana"/>
                  <a:cs typeface="Verdana"/>
                </a:rPr>
                <a:t>can</a:t>
              </a:r>
              <a:r>
                <a:rPr lang="nb-NO" sz="1600" spc="-5" dirty="0">
                  <a:latin typeface="Verdana"/>
                  <a:cs typeface="Verdana"/>
                </a:rPr>
                <a:t> </a:t>
              </a:r>
              <a:r>
                <a:rPr lang="nb-NO" sz="1600" spc="-5" dirty="0" err="1">
                  <a:latin typeface="Verdana"/>
                  <a:cs typeface="Verdana"/>
                </a:rPr>
                <a:t>use</a:t>
              </a:r>
              <a:r>
                <a:rPr lang="nb-NO" sz="1600" spc="-5" dirty="0">
                  <a:latin typeface="Verdana"/>
                  <a:cs typeface="Verdana"/>
                </a:rPr>
                <a:t> </a:t>
              </a:r>
              <a:r>
                <a:rPr lang="nb-NO" sz="1600" spc="-5" dirty="0" err="1">
                  <a:latin typeface="Verdana"/>
                  <a:cs typeface="Verdana"/>
                </a:rPr>
                <a:t>the</a:t>
              </a:r>
              <a:r>
                <a:rPr lang="nb-NO" sz="1600" spc="-5" dirty="0">
                  <a:latin typeface="Verdana"/>
                  <a:cs typeface="Verdana"/>
                </a:rPr>
                <a:t> </a:t>
              </a:r>
              <a:r>
                <a:rPr lang="nb-NO" sz="1600" spc="-5" dirty="0" err="1">
                  <a:latin typeface="Verdana"/>
                  <a:cs typeface="Verdana"/>
                </a:rPr>
                <a:t>results</a:t>
              </a:r>
              <a:endParaRPr sz="1600" dirty="0">
                <a:latin typeface="Verdana"/>
                <a:cs typeface="Verdana"/>
              </a:endParaRPr>
            </a:p>
          </p:txBody>
        </p:sp>
        <p:sp>
          <p:nvSpPr>
            <p:cNvPr id="22" name="object 30"/>
            <p:cNvSpPr txBox="1"/>
            <p:nvPr/>
          </p:nvSpPr>
          <p:spPr>
            <a:xfrm>
              <a:off x="8710847" y="3295393"/>
              <a:ext cx="2106522" cy="874366"/>
            </a:xfrm>
            <a:prstGeom prst="rect">
              <a:avLst/>
            </a:prstGeom>
          </p:spPr>
          <p:txBody>
            <a:bodyPr vert="horz" wrap="square" lIns="0" tIns="254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b-NO" altLang="nb-NO" sz="2100" b="0" i="0" u="none" strike="noStrike" kern="1200" cap="none" spc="0" normalizeH="0" baseline="0" noProof="0" dirty="0">
                  <a:ln>
                    <a:noFill/>
                  </a:ln>
                  <a:solidFill>
                    <a:srgbClr val="202124"/>
                  </a:solidFill>
                  <a:effectLst/>
                  <a:uLnTx/>
                  <a:uFillTx/>
                  <a:latin typeface="inherit"/>
                  <a:ea typeface="+mn-ea"/>
                  <a:cs typeface="+mn-cs"/>
                </a:rPr>
                <a:t>Real </a:t>
              </a:r>
              <a:r>
                <a:rPr kumimoji="0" lang="nb-NO" altLang="nb-NO" sz="2100" b="0" i="0" u="none" strike="noStrike" kern="1200" cap="none" spc="0" normalizeH="0" baseline="0" noProof="0" dirty="0" err="1">
                  <a:ln>
                    <a:noFill/>
                  </a:ln>
                  <a:solidFill>
                    <a:srgbClr val="202124"/>
                  </a:solidFill>
                  <a:effectLst/>
                  <a:uLnTx/>
                  <a:uFillTx/>
                  <a:latin typeface="inherit"/>
                  <a:ea typeface="+mn-ea"/>
                  <a:cs typeface="+mn-cs"/>
                </a:rPr>
                <a:t>users</a:t>
              </a:r>
              <a:r>
                <a:rPr kumimoji="0" lang="nb-NO" altLang="nb-NO" sz="2100" b="0" i="0" u="none" strike="noStrike" kern="1200" cap="none" spc="0" normalizeH="0" baseline="0" noProof="0" dirty="0">
                  <a:ln>
                    <a:noFill/>
                  </a:ln>
                  <a:solidFill>
                    <a:srgbClr val="202124"/>
                  </a:solidFill>
                  <a:effectLst/>
                  <a:uLnTx/>
                  <a:uFillTx/>
                  <a:latin typeface="inherit"/>
                  <a:ea typeface="+mn-ea"/>
                  <a:cs typeface="+mn-cs"/>
                </a:rPr>
                <a:t> </a:t>
              </a:r>
              <a:r>
                <a:rPr kumimoji="0" lang="nb-NO" altLang="nb-NO" sz="2100" b="0" i="0" u="none" strike="noStrike" kern="1200" cap="none" spc="0" normalizeH="0" baseline="0" noProof="0" dirty="0" err="1">
                  <a:ln>
                    <a:noFill/>
                  </a:ln>
                  <a:solidFill>
                    <a:srgbClr val="202124"/>
                  </a:solidFill>
                  <a:effectLst/>
                  <a:uLnTx/>
                  <a:uFillTx/>
                  <a:latin typeface="inherit"/>
                  <a:ea typeface="+mn-ea"/>
                  <a:cs typeface="+mn-cs"/>
                </a:rPr>
                <a:t>of</a:t>
              </a:r>
              <a:r>
                <a:rPr kumimoji="0" lang="nb-NO" altLang="nb-NO" sz="2100" b="0" i="0" u="none" strike="noStrike" kern="1200" cap="none" spc="0" normalizeH="0" baseline="0" noProof="0" dirty="0">
                  <a:ln>
                    <a:noFill/>
                  </a:ln>
                  <a:solidFill>
                    <a:srgbClr val="202124"/>
                  </a:solidFill>
                  <a:effectLst/>
                  <a:uLnTx/>
                  <a:uFillTx/>
                  <a:latin typeface="inherit"/>
                  <a:ea typeface="+mn-ea"/>
                  <a:cs typeface="+mn-cs"/>
                </a:rPr>
                <a:t> </a:t>
              </a:r>
              <a:r>
                <a:rPr kumimoji="0" lang="nb-NO" altLang="nb-NO" sz="2100" b="0" i="0" u="none" strike="noStrike" kern="1200" cap="none" spc="0" normalizeH="0" baseline="0" noProof="0" dirty="0" err="1">
                  <a:ln>
                    <a:noFill/>
                  </a:ln>
                  <a:solidFill>
                    <a:srgbClr val="202124"/>
                  </a:solidFill>
                  <a:effectLst/>
                  <a:uLnTx/>
                  <a:uFillTx/>
                  <a:latin typeface="inherit"/>
                  <a:ea typeface="+mn-ea"/>
                  <a:cs typeface="+mn-cs"/>
                </a:rPr>
                <a:t>the</a:t>
              </a:r>
              <a:r>
                <a:rPr kumimoji="0" lang="nb-NO" altLang="nb-NO" sz="2100" b="0" i="0" u="none" strike="noStrike" kern="1200" cap="none" spc="0" normalizeH="0" baseline="0" noProof="0" dirty="0">
                  <a:ln>
                    <a:noFill/>
                  </a:ln>
                  <a:solidFill>
                    <a:srgbClr val="202124"/>
                  </a:solidFill>
                  <a:effectLst/>
                  <a:uLnTx/>
                  <a:uFillTx/>
                  <a:latin typeface="inherit"/>
                  <a:ea typeface="+mn-ea"/>
                  <a:cs typeface="+mn-cs"/>
                </a:rPr>
                <a:t> </a:t>
              </a:r>
              <a:r>
                <a:rPr kumimoji="0" lang="nb-NO" altLang="nb-NO" sz="2100" b="0" i="0" u="none" strike="noStrike" kern="1200" cap="none" spc="0" normalizeH="0" baseline="0" noProof="0" dirty="0" err="1">
                  <a:ln>
                    <a:noFill/>
                  </a:ln>
                  <a:solidFill>
                    <a:srgbClr val="202124"/>
                  </a:solidFill>
                  <a:effectLst/>
                  <a:uLnTx/>
                  <a:uFillTx/>
                  <a:latin typeface="inherit"/>
                  <a:ea typeface="+mn-ea"/>
                  <a:cs typeface="+mn-cs"/>
                </a:rPr>
                <a:t>results</a:t>
              </a:r>
              <a:r>
                <a:rPr kumimoji="0" lang="nb-NO" altLang="nb-NO" sz="2100" b="0" i="0" u="none" strike="noStrike" kern="1200" cap="none" spc="0" normalizeH="0" baseline="0" noProof="0" dirty="0">
                  <a:ln>
                    <a:noFill/>
                  </a:ln>
                  <a:solidFill>
                    <a:srgbClr val="202124"/>
                  </a:solidFill>
                  <a:effectLst/>
                  <a:uLnTx/>
                  <a:uFillTx/>
                  <a:latin typeface="inherit"/>
                  <a:ea typeface="+mn-ea"/>
                  <a:cs typeface="+mn-cs"/>
                </a:rPr>
                <a:t>. Knowledge transfer</a:t>
              </a:r>
              <a:r>
                <a:rPr kumimoji="0" lang="nb-NO" altLang="nb-NO" sz="800" b="0" i="0" u="none" strike="noStrike" kern="1200" cap="none" spc="0" normalizeH="0" baseline="0" noProof="0" dirty="0">
                  <a:ln>
                    <a:noFill/>
                  </a:ln>
                  <a:solidFill>
                    <a:srgbClr val="515151"/>
                  </a:solidFill>
                  <a:effectLst/>
                  <a:uLnTx/>
                  <a:uFillTx/>
                  <a:latin typeface="Arial"/>
                  <a:ea typeface="+mn-ea"/>
                  <a:cs typeface="+mn-cs"/>
                </a:rPr>
                <a:t> </a:t>
              </a:r>
              <a:endParaRPr kumimoji="0" lang="nb-NO" altLang="nb-NO" sz="1800" b="0" i="0" u="none" strike="noStrike" kern="1200" cap="none" spc="0" normalizeH="0" baseline="0" noProof="0" dirty="0">
                <a:ln>
                  <a:noFill/>
                </a:ln>
                <a:solidFill>
                  <a:srgbClr val="515151"/>
                </a:solidFill>
                <a:effectLst/>
                <a:uLnTx/>
                <a:uFillTx/>
                <a:latin typeface="Arial" panose="020B0604020202020204" pitchFamily="34" charset="0"/>
                <a:ea typeface="+mn-ea"/>
                <a:cs typeface="+mn-cs"/>
              </a:endParaRPr>
            </a:p>
          </p:txBody>
        </p:sp>
        <p:sp>
          <p:nvSpPr>
            <p:cNvPr id="25" name="object 33"/>
            <p:cNvSpPr txBox="1"/>
            <p:nvPr/>
          </p:nvSpPr>
          <p:spPr>
            <a:xfrm>
              <a:off x="3522132" y="4675995"/>
              <a:ext cx="1602805" cy="1007596"/>
            </a:xfrm>
            <a:prstGeom prst="rect">
              <a:avLst/>
            </a:prstGeom>
          </p:spPr>
          <p:txBody>
            <a:bodyPr vert="horz" wrap="square" lIns="0" tIns="0" rIns="0" bIns="0" rtlCol="0">
              <a:spAutoFit/>
            </a:bodyPr>
            <a:lstStyle/>
            <a:p>
              <a:pPr marL="58419" marR="5080" indent="-46355">
                <a:lnSpc>
                  <a:spcPct val="91400"/>
                </a:lnSpc>
              </a:pPr>
              <a:r>
                <a:rPr lang="en-US" sz="1600" spc="-5" dirty="0">
                  <a:latin typeface="Verdana"/>
                  <a:cs typeface="Verdana"/>
                </a:rPr>
                <a:t>Inform the community about the usefulness of the project</a:t>
              </a:r>
              <a:endParaRPr lang="nb-NO" sz="1600" spc="-5" dirty="0">
                <a:latin typeface="Verdana"/>
                <a:cs typeface="Verdana"/>
              </a:endParaRPr>
            </a:p>
          </p:txBody>
        </p:sp>
      </p:grpSp>
      <p:sp>
        <p:nvSpPr>
          <p:cNvPr id="33" name="Rektangel 32"/>
          <p:cNvSpPr/>
          <p:nvPr/>
        </p:nvSpPr>
        <p:spPr>
          <a:xfrm>
            <a:off x="627364" y="214641"/>
            <a:ext cx="11564636" cy="954107"/>
          </a:xfrm>
          <a:prstGeom prst="rect">
            <a:avLst/>
          </a:prstGeom>
        </p:spPr>
        <p:txBody>
          <a:bodyPr wrap="square">
            <a:spAutoFit/>
          </a:bodyPr>
          <a:lstStyle/>
          <a:p>
            <a:r>
              <a:rPr lang="en-US" sz="2800" b="1" dirty="0">
                <a:solidFill>
                  <a:schemeClr val="tx1"/>
                </a:solidFill>
              </a:rPr>
              <a:t>Using communication, dissemination and exploitation to achieve the highest possible Impact.</a:t>
            </a:r>
            <a:endParaRPr lang="nb-NO" sz="2800" b="1" dirty="0"/>
          </a:p>
        </p:txBody>
      </p:sp>
      <p:sp>
        <p:nvSpPr>
          <p:cNvPr id="5" name="Rectangle 1">
            <a:extLst>
              <a:ext uri="{FF2B5EF4-FFF2-40B4-BE49-F238E27FC236}">
                <a16:creationId xmlns:a16="http://schemas.microsoft.com/office/drawing/2014/main" id="{B1BBEA2D-B29D-4901-9661-23097D2570A3}"/>
              </a:ext>
            </a:extLst>
          </p:cNvPr>
          <p:cNvSpPr>
            <a:spLocks noChangeArrowheads="1"/>
          </p:cNvSpPr>
          <p:nvPr/>
        </p:nvSpPr>
        <p:spPr bwMode="auto">
          <a:xfrm>
            <a:off x="85151" y="195819"/>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30" name="TekstSylinder 29">
            <a:extLst>
              <a:ext uri="{FF2B5EF4-FFF2-40B4-BE49-F238E27FC236}">
                <a16:creationId xmlns:a16="http://schemas.microsoft.com/office/drawing/2014/main" id="{7EA53197-94D7-4734-A449-667DD0604152}"/>
              </a:ext>
            </a:extLst>
          </p:cNvPr>
          <p:cNvSpPr txBox="1"/>
          <p:nvPr/>
        </p:nvSpPr>
        <p:spPr>
          <a:xfrm>
            <a:off x="6142571" y="4862599"/>
            <a:ext cx="1894930" cy="646331"/>
          </a:xfrm>
          <a:prstGeom prst="rect">
            <a:avLst/>
          </a:prstGeom>
          <a:noFill/>
        </p:spPr>
        <p:txBody>
          <a:bodyPr wrap="square">
            <a:spAutoFit/>
          </a:bodyPr>
          <a:lstStyle/>
          <a:p>
            <a:r>
              <a:rPr lang="en-US" dirty="0"/>
              <a:t>Facilitate usage of the results</a:t>
            </a:r>
            <a:endParaRPr lang="nb-NO" dirty="0"/>
          </a:p>
        </p:txBody>
      </p:sp>
    </p:spTree>
    <p:extLst>
      <p:ext uri="{BB962C8B-B14F-4D97-AF65-F5344CB8AC3E}">
        <p14:creationId xmlns:p14="http://schemas.microsoft.com/office/powerpoint/2010/main" val="93094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7607" y="1263460"/>
            <a:ext cx="11055718" cy="459389"/>
          </a:xfrm>
          <a:prstGeom prst="rect">
            <a:avLst/>
          </a:prstGeom>
        </p:spPr>
        <p:txBody>
          <a:bodyPr vert="horz" wrap="square" lIns="0" tIns="12668" rIns="0" bIns="0" rtlCol="0">
            <a:spAutoFit/>
          </a:bodyPr>
          <a:lstStyle/>
          <a:p>
            <a:pPr marL="2303" algn="ctr">
              <a:spcBef>
                <a:spcPts val="100"/>
              </a:spcBef>
            </a:pPr>
            <a:r>
              <a:rPr spc="32" dirty="0"/>
              <a:t>COMMUNICATION, </a:t>
            </a:r>
            <a:r>
              <a:rPr spc="73" dirty="0"/>
              <a:t>DISSEMINATION </a:t>
            </a:r>
            <a:r>
              <a:rPr spc="50" dirty="0"/>
              <a:t>AND</a:t>
            </a:r>
            <a:r>
              <a:rPr spc="299" dirty="0"/>
              <a:t> </a:t>
            </a:r>
            <a:r>
              <a:rPr spc="73" dirty="0"/>
              <a:t>EXPLOITATION</a:t>
            </a:r>
          </a:p>
          <a:p>
            <a:pPr marL="1727" algn="ctr">
              <a:spcBef>
                <a:spcPts val="45"/>
              </a:spcBef>
            </a:pPr>
            <a:r>
              <a:rPr sz="1360" b="0" spc="45" dirty="0">
                <a:solidFill>
                  <a:srgbClr val="FFFFFF"/>
                </a:solidFill>
              </a:rPr>
              <a:t>WHY </a:t>
            </a:r>
            <a:r>
              <a:rPr sz="1360" b="0" spc="73" dirty="0">
                <a:solidFill>
                  <a:srgbClr val="FFFFFF"/>
                </a:solidFill>
              </a:rPr>
              <a:t>THEY </a:t>
            </a:r>
            <a:r>
              <a:rPr sz="1360" b="0" spc="103" dirty="0">
                <a:solidFill>
                  <a:srgbClr val="FFFFFF"/>
                </a:solidFill>
              </a:rPr>
              <a:t>ALL </a:t>
            </a:r>
            <a:r>
              <a:rPr sz="1360" b="0" spc="23" dirty="0">
                <a:solidFill>
                  <a:srgbClr val="FFFFFF"/>
                </a:solidFill>
              </a:rPr>
              <a:t>MATTER </a:t>
            </a:r>
            <a:r>
              <a:rPr sz="1360" b="0" spc="41" dirty="0">
                <a:solidFill>
                  <a:srgbClr val="FFFFFF"/>
                </a:solidFill>
              </a:rPr>
              <a:t>AND </a:t>
            </a:r>
            <a:r>
              <a:rPr sz="1360" b="0" spc="5" dirty="0">
                <a:solidFill>
                  <a:srgbClr val="FFFFFF"/>
                </a:solidFill>
              </a:rPr>
              <a:t>WHAT </a:t>
            </a:r>
            <a:r>
              <a:rPr sz="1360" b="0" spc="100" dirty="0">
                <a:solidFill>
                  <a:srgbClr val="FFFFFF"/>
                </a:solidFill>
              </a:rPr>
              <a:t>IS </a:t>
            </a:r>
            <a:r>
              <a:rPr sz="1360" b="0" spc="50" dirty="0">
                <a:solidFill>
                  <a:srgbClr val="FFFFFF"/>
                </a:solidFill>
              </a:rPr>
              <a:t>THE</a:t>
            </a:r>
            <a:r>
              <a:rPr sz="1360" b="0" spc="168" dirty="0">
                <a:solidFill>
                  <a:srgbClr val="FFFFFF"/>
                </a:solidFill>
              </a:rPr>
              <a:t> </a:t>
            </a:r>
            <a:r>
              <a:rPr sz="1360" b="0" spc="63" dirty="0">
                <a:solidFill>
                  <a:srgbClr val="FFFFFF"/>
                </a:solidFill>
              </a:rPr>
              <a:t>DIFFERENCE?</a:t>
            </a:r>
            <a:endParaRPr sz="1360"/>
          </a:p>
        </p:txBody>
      </p:sp>
      <p:sp>
        <p:nvSpPr>
          <p:cNvPr id="3" name="object 3"/>
          <p:cNvSpPr txBox="1">
            <a:spLocks noGrp="1"/>
          </p:cNvSpPr>
          <p:nvPr>
            <p:ph sz="half" idx="3"/>
          </p:nvPr>
        </p:nvSpPr>
        <p:spPr>
          <a:xfrm>
            <a:off x="8197312" y="2238764"/>
            <a:ext cx="3411910" cy="3892563"/>
          </a:xfrm>
          <a:prstGeom prst="rect">
            <a:avLst/>
          </a:prstGeom>
        </p:spPr>
        <p:txBody>
          <a:bodyPr vert="horz" wrap="square" lIns="0" tIns="11516" rIns="0" bIns="0" rtlCol="0">
            <a:spAutoFit/>
          </a:bodyPr>
          <a:lstStyle/>
          <a:p>
            <a:pPr marR="89252" algn="ctr">
              <a:lnSpc>
                <a:spcPts val="1723"/>
              </a:lnSpc>
              <a:spcBef>
                <a:spcPts val="91"/>
              </a:spcBef>
            </a:pPr>
            <a:r>
              <a:rPr spc="18" dirty="0"/>
              <a:t>Exploitation:</a:t>
            </a:r>
          </a:p>
          <a:p>
            <a:pPr marR="89252" algn="ctr">
              <a:lnSpc>
                <a:spcPts val="1505"/>
              </a:lnSpc>
            </a:pPr>
            <a:r>
              <a:rPr sz="1270" spc="-5" dirty="0"/>
              <a:t>Make </a:t>
            </a:r>
            <a:r>
              <a:rPr sz="1270" spc="14" dirty="0"/>
              <a:t>concrete </a:t>
            </a:r>
            <a:r>
              <a:rPr sz="1270" spc="32" dirty="0"/>
              <a:t>use </a:t>
            </a:r>
            <a:r>
              <a:rPr sz="1270" spc="50" dirty="0"/>
              <a:t>of</a:t>
            </a:r>
            <a:r>
              <a:rPr sz="1270" spc="218" dirty="0"/>
              <a:t> </a:t>
            </a:r>
            <a:r>
              <a:rPr sz="1270" spc="41" dirty="0"/>
              <a:t>results</a:t>
            </a:r>
            <a:endParaRPr sz="1270" dirty="0"/>
          </a:p>
          <a:p>
            <a:pPr marL="525146">
              <a:spcBef>
                <a:spcPts val="753"/>
              </a:spcBef>
            </a:pPr>
            <a:r>
              <a:rPr sz="907" spc="14" dirty="0">
                <a:solidFill>
                  <a:srgbClr val="231F20"/>
                </a:solidFill>
              </a:rPr>
              <a:t>Commercial, </a:t>
            </a:r>
            <a:r>
              <a:rPr sz="907" spc="23" dirty="0">
                <a:solidFill>
                  <a:srgbClr val="231F20"/>
                </a:solidFill>
              </a:rPr>
              <a:t>Societal, Political</a:t>
            </a:r>
            <a:r>
              <a:rPr sz="907" spc="95" dirty="0">
                <a:solidFill>
                  <a:srgbClr val="231F20"/>
                </a:solidFill>
              </a:rPr>
              <a:t> </a:t>
            </a:r>
            <a:r>
              <a:rPr sz="907" spc="18" dirty="0">
                <a:solidFill>
                  <a:srgbClr val="231F20"/>
                </a:solidFill>
              </a:rPr>
              <a:t>Purposes</a:t>
            </a:r>
            <a:endParaRPr sz="907" dirty="0"/>
          </a:p>
          <a:p>
            <a:pPr>
              <a:lnSpc>
                <a:spcPct val="100000"/>
              </a:lnSpc>
            </a:pPr>
            <a:endParaRPr sz="1088" dirty="0"/>
          </a:p>
          <a:p>
            <a:pPr marL="248178">
              <a:spcBef>
                <a:spcPts val="666"/>
              </a:spcBef>
            </a:pPr>
            <a:r>
              <a:rPr sz="1088" spc="18" dirty="0"/>
              <a:t>Only </a:t>
            </a:r>
            <a:r>
              <a:rPr sz="1088" spc="9" dirty="0"/>
              <a:t>by</a:t>
            </a:r>
            <a:r>
              <a:rPr sz="1088" spc="95" dirty="0"/>
              <a:t> </a:t>
            </a:r>
            <a:r>
              <a:rPr sz="1088" spc="18" dirty="0"/>
              <a:t>researchers?</a:t>
            </a:r>
            <a:endParaRPr sz="1088" dirty="0"/>
          </a:p>
          <a:p>
            <a:pPr marL="11516">
              <a:spcBef>
                <a:spcPts val="326"/>
              </a:spcBef>
            </a:pPr>
            <a:r>
              <a:rPr sz="907" spc="-18" dirty="0">
                <a:solidFill>
                  <a:srgbClr val="231F20"/>
                </a:solidFill>
              </a:rPr>
              <a:t>Not </a:t>
            </a:r>
            <a:r>
              <a:rPr sz="907" spc="-23" dirty="0">
                <a:solidFill>
                  <a:srgbClr val="231F20"/>
                </a:solidFill>
              </a:rPr>
              <a:t>only, </a:t>
            </a:r>
            <a:r>
              <a:rPr sz="907" spc="-14" dirty="0">
                <a:solidFill>
                  <a:srgbClr val="231F20"/>
                </a:solidFill>
              </a:rPr>
              <a:t>but</a:t>
            </a:r>
            <a:r>
              <a:rPr sz="907" spc="-36" dirty="0">
                <a:solidFill>
                  <a:srgbClr val="231F20"/>
                </a:solidFill>
              </a:rPr>
              <a:t> </a:t>
            </a:r>
            <a:r>
              <a:rPr sz="907" spc="-5" dirty="0">
                <a:solidFill>
                  <a:srgbClr val="231F20"/>
                </a:solidFill>
              </a:rPr>
              <a:t>also:</a:t>
            </a:r>
            <a:endParaRPr sz="907" dirty="0"/>
          </a:p>
          <a:p>
            <a:pPr marL="74856" indent="-63916">
              <a:buChar char="•"/>
              <a:tabLst>
                <a:tab pos="75432" algn="l"/>
              </a:tabLst>
            </a:pPr>
            <a:r>
              <a:rPr sz="907" spc="-5" dirty="0">
                <a:solidFill>
                  <a:srgbClr val="231F20"/>
                </a:solidFill>
              </a:rPr>
              <a:t>Industry including</a:t>
            </a:r>
            <a:r>
              <a:rPr sz="907" spc="73" dirty="0">
                <a:solidFill>
                  <a:srgbClr val="231F20"/>
                </a:solidFill>
              </a:rPr>
              <a:t> </a:t>
            </a:r>
            <a:r>
              <a:rPr sz="907" dirty="0">
                <a:solidFill>
                  <a:srgbClr val="231F20"/>
                </a:solidFill>
              </a:rPr>
              <a:t>SMEs</a:t>
            </a:r>
            <a:endParaRPr sz="907" dirty="0"/>
          </a:p>
          <a:p>
            <a:pPr marL="74856" indent="-63916">
              <a:buChar char="•"/>
              <a:tabLst>
                <a:tab pos="75432" algn="l"/>
              </a:tabLst>
            </a:pPr>
            <a:r>
              <a:rPr sz="907" spc="-5" dirty="0">
                <a:solidFill>
                  <a:srgbClr val="231F20"/>
                </a:solidFill>
              </a:rPr>
              <a:t>Those that </a:t>
            </a:r>
            <a:r>
              <a:rPr sz="907" spc="5" dirty="0">
                <a:solidFill>
                  <a:srgbClr val="231F20"/>
                </a:solidFill>
              </a:rPr>
              <a:t>can </a:t>
            </a:r>
            <a:r>
              <a:rPr sz="907" dirty="0">
                <a:solidFill>
                  <a:srgbClr val="231F20"/>
                </a:solidFill>
              </a:rPr>
              <a:t>make </a:t>
            </a:r>
            <a:r>
              <a:rPr sz="907" spc="-9" dirty="0">
                <a:solidFill>
                  <a:srgbClr val="231F20"/>
                </a:solidFill>
              </a:rPr>
              <a:t>good </a:t>
            </a:r>
            <a:r>
              <a:rPr sz="907" spc="5" dirty="0">
                <a:solidFill>
                  <a:srgbClr val="231F20"/>
                </a:solidFill>
              </a:rPr>
              <a:t>use </a:t>
            </a:r>
            <a:r>
              <a:rPr sz="907" spc="14" dirty="0">
                <a:solidFill>
                  <a:srgbClr val="231F20"/>
                </a:solidFill>
              </a:rPr>
              <a:t>of</a:t>
            </a:r>
            <a:r>
              <a:rPr sz="907" spc="41" dirty="0">
                <a:solidFill>
                  <a:srgbClr val="231F20"/>
                </a:solidFill>
              </a:rPr>
              <a:t> </a:t>
            </a:r>
            <a:r>
              <a:rPr sz="907" spc="-18" dirty="0">
                <a:solidFill>
                  <a:srgbClr val="231F20"/>
                </a:solidFill>
              </a:rPr>
              <a:t>them:</a:t>
            </a:r>
            <a:endParaRPr sz="907" dirty="0"/>
          </a:p>
          <a:p>
            <a:pPr marL="73705" marR="183110"/>
            <a:r>
              <a:rPr sz="907" spc="-9" dirty="0">
                <a:solidFill>
                  <a:srgbClr val="231F20"/>
                </a:solidFill>
              </a:rPr>
              <a:t>authorities, </a:t>
            </a:r>
            <a:r>
              <a:rPr sz="907" spc="-5" dirty="0">
                <a:solidFill>
                  <a:srgbClr val="231F20"/>
                </a:solidFill>
              </a:rPr>
              <a:t>industrial </a:t>
            </a:r>
            <a:r>
              <a:rPr sz="907" spc="-9" dirty="0">
                <a:solidFill>
                  <a:srgbClr val="231F20"/>
                </a:solidFill>
              </a:rPr>
              <a:t>authorities, </a:t>
            </a:r>
            <a:r>
              <a:rPr sz="907" spc="-5" dirty="0">
                <a:solidFill>
                  <a:srgbClr val="231F20"/>
                </a:solidFill>
              </a:rPr>
              <a:t>policymakers, </a:t>
            </a:r>
            <a:r>
              <a:rPr sz="907" dirty="0">
                <a:solidFill>
                  <a:srgbClr val="231F20"/>
                </a:solidFill>
              </a:rPr>
              <a:t>sectors </a:t>
            </a:r>
            <a:r>
              <a:rPr sz="907" spc="14" dirty="0">
                <a:solidFill>
                  <a:srgbClr val="231F20"/>
                </a:solidFill>
              </a:rPr>
              <a:t>of  </a:t>
            </a:r>
            <a:r>
              <a:rPr sz="907" spc="-14" dirty="0">
                <a:solidFill>
                  <a:srgbClr val="231F20"/>
                </a:solidFill>
              </a:rPr>
              <a:t>interest, </a:t>
            </a:r>
            <a:r>
              <a:rPr sz="907" dirty="0">
                <a:solidFill>
                  <a:srgbClr val="231F20"/>
                </a:solidFill>
              </a:rPr>
              <a:t>civil</a:t>
            </a:r>
            <a:r>
              <a:rPr sz="907" spc="82" dirty="0">
                <a:solidFill>
                  <a:srgbClr val="231F20"/>
                </a:solidFill>
              </a:rPr>
              <a:t> </a:t>
            </a:r>
            <a:r>
              <a:rPr sz="907" dirty="0">
                <a:solidFill>
                  <a:srgbClr val="231F20"/>
                </a:solidFill>
              </a:rPr>
              <a:t>society</a:t>
            </a:r>
            <a:endParaRPr sz="907" dirty="0"/>
          </a:p>
          <a:p>
            <a:pPr marL="238964">
              <a:spcBef>
                <a:spcPts val="725"/>
              </a:spcBef>
            </a:pPr>
            <a:r>
              <a:rPr sz="1088" spc="-32" dirty="0">
                <a:solidFill>
                  <a:srgbClr val="00859C"/>
                </a:solidFill>
              </a:rPr>
              <a:t>How?</a:t>
            </a:r>
            <a:endParaRPr sz="1088" dirty="0"/>
          </a:p>
          <a:p>
            <a:pPr marL="74856" indent="-63916">
              <a:spcBef>
                <a:spcPts val="326"/>
              </a:spcBef>
              <a:buChar char="•"/>
              <a:tabLst>
                <a:tab pos="75432" algn="l"/>
              </a:tabLst>
            </a:pPr>
            <a:r>
              <a:rPr sz="907" dirty="0">
                <a:solidFill>
                  <a:srgbClr val="231F20"/>
                </a:solidFill>
              </a:rPr>
              <a:t>Creating </a:t>
            </a:r>
            <a:r>
              <a:rPr sz="907" spc="-5" dirty="0">
                <a:solidFill>
                  <a:srgbClr val="231F20"/>
                </a:solidFill>
              </a:rPr>
              <a:t>roadmaps, </a:t>
            </a:r>
            <a:r>
              <a:rPr sz="907" spc="-14" dirty="0">
                <a:solidFill>
                  <a:srgbClr val="231F20"/>
                </a:solidFill>
              </a:rPr>
              <a:t>prototypes,</a:t>
            </a:r>
            <a:r>
              <a:rPr sz="907" spc="109" dirty="0">
                <a:solidFill>
                  <a:srgbClr val="231F20"/>
                </a:solidFill>
              </a:rPr>
              <a:t> </a:t>
            </a:r>
            <a:r>
              <a:rPr sz="907" spc="-5" dirty="0">
                <a:solidFill>
                  <a:srgbClr val="231F20"/>
                </a:solidFill>
              </a:rPr>
              <a:t>softwares</a:t>
            </a:r>
            <a:endParaRPr sz="907" dirty="0"/>
          </a:p>
          <a:p>
            <a:pPr marL="74856" indent="-63916">
              <a:buChar char="•"/>
              <a:tabLst>
                <a:tab pos="75432" algn="l"/>
              </a:tabLst>
            </a:pPr>
            <a:r>
              <a:rPr sz="907" spc="9" dirty="0">
                <a:solidFill>
                  <a:srgbClr val="231F20"/>
                </a:solidFill>
              </a:rPr>
              <a:t>Sharing </a:t>
            </a:r>
            <a:r>
              <a:rPr sz="907" spc="-14" dirty="0">
                <a:solidFill>
                  <a:srgbClr val="231F20"/>
                </a:solidFill>
              </a:rPr>
              <a:t>knowledge, </a:t>
            </a:r>
            <a:r>
              <a:rPr sz="907" spc="5" dirty="0">
                <a:solidFill>
                  <a:srgbClr val="231F20"/>
                </a:solidFill>
              </a:rPr>
              <a:t>skills,</a:t>
            </a:r>
            <a:r>
              <a:rPr sz="907" spc="109" dirty="0">
                <a:solidFill>
                  <a:srgbClr val="231F20"/>
                </a:solidFill>
              </a:rPr>
              <a:t> </a:t>
            </a:r>
            <a:r>
              <a:rPr sz="907" spc="9" dirty="0">
                <a:solidFill>
                  <a:srgbClr val="231F20"/>
                </a:solidFill>
              </a:rPr>
              <a:t>data</a:t>
            </a:r>
            <a:endParaRPr sz="907" dirty="0"/>
          </a:p>
          <a:p>
            <a:pPr>
              <a:spcBef>
                <a:spcPts val="18"/>
              </a:spcBef>
              <a:buClr>
                <a:srgbClr val="231F20"/>
              </a:buClr>
              <a:buFont typeface="Calibri"/>
              <a:buChar char="•"/>
            </a:pPr>
            <a:endParaRPr sz="997" dirty="0"/>
          </a:p>
          <a:p>
            <a:pPr marL="196930"/>
            <a:r>
              <a:rPr sz="1088" spc="-23" dirty="0">
                <a:solidFill>
                  <a:srgbClr val="00859C"/>
                </a:solidFill>
              </a:rPr>
              <a:t>When?</a:t>
            </a:r>
            <a:endParaRPr sz="1088" dirty="0"/>
          </a:p>
          <a:p>
            <a:pPr marL="11516" marR="4607">
              <a:spcBef>
                <a:spcPts val="145"/>
              </a:spcBef>
            </a:pPr>
            <a:r>
              <a:rPr sz="907" spc="-14" dirty="0">
                <a:solidFill>
                  <a:srgbClr val="231F20"/>
                </a:solidFill>
              </a:rPr>
              <a:t>Towards the end </a:t>
            </a:r>
            <a:r>
              <a:rPr sz="907" spc="-5" dirty="0">
                <a:solidFill>
                  <a:srgbClr val="231F20"/>
                </a:solidFill>
              </a:rPr>
              <a:t>and </a:t>
            </a:r>
            <a:r>
              <a:rPr sz="907" spc="-18" dirty="0">
                <a:solidFill>
                  <a:srgbClr val="231F20"/>
                </a:solidFill>
              </a:rPr>
              <a:t>beyond, </a:t>
            </a:r>
            <a:r>
              <a:rPr sz="907" spc="32" dirty="0">
                <a:solidFill>
                  <a:srgbClr val="231F20"/>
                </a:solidFill>
              </a:rPr>
              <a:t>as </a:t>
            </a:r>
            <a:r>
              <a:rPr sz="907" spc="-9" dirty="0">
                <a:solidFill>
                  <a:srgbClr val="231F20"/>
                </a:solidFill>
              </a:rPr>
              <a:t>soon </a:t>
            </a:r>
            <a:r>
              <a:rPr sz="907" spc="32" dirty="0">
                <a:solidFill>
                  <a:srgbClr val="231F20"/>
                </a:solidFill>
              </a:rPr>
              <a:t>as </a:t>
            </a:r>
            <a:r>
              <a:rPr sz="907" spc="-14" dirty="0">
                <a:solidFill>
                  <a:srgbClr val="231F20"/>
                </a:solidFill>
              </a:rPr>
              <a:t>the </a:t>
            </a:r>
            <a:r>
              <a:rPr sz="907" spc="-5" dirty="0">
                <a:solidFill>
                  <a:srgbClr val="231F20"/>
                </a:solidFill>
              </a:rPr>
              <a:t>action </a:t>
            </a:r>
            <a:r>
              <a:rPr sz="907" spc="18" dirty="0">
                <a:solidFill>
                  <a:srgbClr val="231F20"/>
                </a:solidFill>
              </a:rPr>
              <a:t>has </a:t>
            </a:r>
            <a:r>
              <a:rPr sz="907" spc="-5" dirty="0">
                <a:solidFill>
                  <a:srgbClr val="231F20"/>
                </a:solidFill>
              </a:rPr>
              <a:t>exploi-  </a:t>
            </a:r>
            <a:r>
              <a:rPr sz="907" dirty="0">
                <a:solidFill>
                  <a:srgbClr val="231F20"/>
                </a:solidFill>
              </a:rPr>
              <a:t>table</a:t>
            </a:r>
            <a:r>
              <a:rPr sz="907" spc="32" dirty="0">
                <a:solidFill>
                  <a:srgbClr val="231F20"/>
                </a:solidFill>
              </a:rPr>
              <a:t> </a:t>
            </a:r>
            <a:r>
              <a:rPr sz="907" spc="5" dirty="0">
                <a:solidFill>
                  <a:srgbClr val="231F20"/>
                </a:solidFill>
              </a:rPr>
              <a:t>results</a:t>
            </a:r>
            <a:endParaRPr sz="907" dirty="0"/>
          </a:p>
          <a:p>
            <a:pPr marL="236661">
              <a:spcBef>
                <a:spcPts val="907"/>
              </a:spcBef>
            </a:pPr>
            <a:r>
              <a:rPr sz="1088" spc="-23" dirty="0">
                <a:solidFill>
                  <a:srgbClr val="00859C"/>
                </a:solidFill>
              </a:rPr>
              <a:t>Why?</a:t>
            </a:r>
            <a:endParaRPr sz="1088" dirty="0"/>
          </a:p>
          <a:p>
            <a:pPr marL="74856" indent="-63916">
              <a:spcBef>
                <a:spcPts val="326"/>
              </a:spcBef>
              <a:buChar char="•"/>
              <a:tabLst>
                <a:tab pos="75432" algn="l"/>
              </a:tabLst>
            </a:pPr>
            <a:r>
              <a:rPr sz="907" spc="14" dirty="0">
                <a:solidFill>
                  <a:srgbClr val="231F20"/>
                </a:solidFill>
              </a:rPr>
              <a:t>Lead </a:t>
            </a:r>
            <a:r>
              <a:rPr sz="907" spc="-18" dirty="0">
                <a:solidFill>
                  <a:srgbClr val="231F20"/>
                </a:solidFill>
              </a:rPr>
              <a:t>to new </a:t>
            </a:r>
            <a:r>
              <a:rPr sz="907" spc="5" dirty="0">
                <a:solidFill>
                  <a:srgbClr val="231F20"/>
                </a:solidFill>
              </a:rPr>
              <a:t>legislation </a:t>
            </a:r>
            <a:r>
              <a:rPr sz="907" spc="-23" dirty="0">
                <a:solidFill>
                  <a:srgbClr val="231F20"/>
                </a:solidFill>
              </a:rPr>
              <a:t>or</a:t>
            </a:r>
            <a:r>
              <a:rPr sz="907" spc="9" dirty="0">
                <a:solidFill>
                  <a:srgbClr val="231F20"/>
                </a:solidFill>
              </a:rPr>
              <a:t> </a:t>
            </a:r>
            <a:r>
              <a:rPr sz="907" spc="-5" dirty="0">
                <a:solidFill>
                  <a:srgbClr val="231F20"/>
                </a:solidFill>
              </a:rPr>
              <a:t>recommendations</a:t>
            </a:r>
            <a:endParaRPr sz="907" dirty="0"/>
          </a:p>
          <a:p>
            <a:pPr marL="74856" indent="-63916">
              <a:buChar char="•"/>
              <a:tabLst>
                <a:tab pos="75432" algn="l"/>
              </a:tabLst>
            </a:pPr>
            <a:r>
              <a:rPr sz="907" spc="-9" dirty="0">
                <a:solidFill>
                  <a:srgbClr val="231F20"/>
                </a:solidFill>
              </a:rPr>
              <a:t>For </a:t>
            </a:r>
            <a:r>
              <a:rPr sz="907" spc="-14" dirty="0">
                <a:solidFill>
                  <a:srgbClr val="231F20"/>
                </a:solidFill>
              </a:rPr>
              <a:t>the benefit </a:t>
            </a:r>
            <a:r>
              <a:rPr sz="907" spc="14" dirty="0">
                <a:solidFill>
                  <a:srgbClr val="231F20"/>
                </a:solidFill>
              </a:rPr>
              <a:t>of </a:t>
            </a:r>
            <a:r>
              <a:rPr sz="907" spc="-18" dirty="0">
                <a:solidFill>
                  <a:srgbClr val="231F20"/>
                </a:solidFill>
              </a:rPr>
              <a:t>innovation, </a:t>
            </a:r>
            <a:r>
              <a:rPr sz="907" spc="-14" dirty="0">
                <a:solidFill>
                  <a:srgbClr val="231F20"/>
                </a:solidFill>
              </a:rPr>
              <a:t>the </a:t>
            </a:r>
            <a:r>
              <a:rPr sz="907" spc="-9" dirty="0">
                <a:solidFill>
                  <a:srgbClr val="231F20"/>
                </a:solidFill>
              </a:rPr>
              <a:t>economy </a:t>
            </a:r>
            <a:r>
              <a:rPr sz="907" spc="-5" dirty="0">
                <a:solidFill>
                  <a:srgbClr val="231F20"/>
                </a:solidFill>
              </a:rPr>
              <a:t>and </a:t>
            </a:r>
            <a:r>
              <a:rPr sz="907" spc="-14" dirty="0">
                <a:solidFill>
                  <a:srgbClr val="231F20"/>
                </a:solidFill>
              </a:rPr>
              <a:t>the</a:t>
            </a:r>
            <a:r>
              <a:rPr sz="907" spc="36" dirty="0">
                <a:solidFill>
                  <a:srgbClr val="231F20"/>
                </a:solidFill>
              </a:rPr>
              <a:t> </a:t>
            </a:r>
            <a:r>
              <a:rPr sz="907" dirty="0">
                <a:solidFill>
                  <a:srgbClr val="231F20"/>
                </a:solidFill>
              </a:rPr>
              <a:t>society</a:t>
            </a:r>
            <a:endParaRPr sz="907" dirty="0"/>
          </a:p>
          <a:p>
            <a:pPr marL="74856" indent="-63916">
              <a:buChar char="•"/>
              <a:tabLst>
                <a:tab pos="75432" algn="l"/>
              </a:tabLst>
            </a:pPr>
            <a:r>
              <a:rPr sz="907" spc="-14" dirty="0">
                <a:solidFill>
                  <a:srgbClr val="231F20"/>
                </a:solidFill>
              </a:rPr>
              <a:t>Help </a:t>
            </a:r>
            <a:r>
              <a:rPr sz="907" spc="-18" dirty="0">
                <a:solidFill>
                  <a:srgbClr val="231F20"/>
                </a:solidFill>
              </a:rPr>
              <a:t>to </a:t>
            </a:r>
            <a:r>
              <a:rPr sz="907" dirty="0">
                <a:solidFill>
                  <a:srgbClr val="231F20"/>
                </a:solidFill>
              </a:rPr>
              <a:t>tackle </a:t>
            </a:r>
            <a:r>
              <a:rPr sz="907" spc="32" dirty="0">
                <a:solidFill>
                  <a:srgbClr val="231F20"/>
                </a:solidFill>
              </a:rPr>
              <a:t>a </a:t>
            </a:r>
            <a:r>
              <a:rPr sz="907" spc="-14" dirty="0">
                <a:solidFill>
                  <a:srgbClr val="231F20"/>
                </a:solidFill>
              </a:rPr>
              <a:t>problem </a:t>
            </a:r>
            <a:r>
              <a:rPr sz="907" spc="-5" dirty="0">
                <a:solidFill>
                  <a:srgbClr val="231F20"/>
                </a:solidFill>
              </a:rPr>
              <a:t>and </a:t>
            </a:r>
            <a:r>
              <a:rPr sz="907" spc="-14" dirty="0">
                <a:solidFill>
                  <a:srgbClr val="231F20"/>
                </a:solidFill>
              </a:rPr>
              <a:t>respond </a:t>
            </a:r>
            <a:r>
              <a:rPr sz="907" spc="-18" dirty="0">
                <a:solidFill>
                  <a:srgbClr val="231F20"/>
                </a:solidFill>
              </a:rPr>
              <a:t>to </a:t>
            </a:r>
            <a:r>
              <a:rPr sz="907" spc="5" dirty="0">
                <a:solidFill>
                  <a:srgbClr val="231F20"/>
                </a:solidFill>
              </a:rPr>
              <a:t>an </a:t>
            </a:r>
            <a:r>
              <a:rPr sz="907" dirty="0">
                <a:solidFill>
                  <a:srgbClr val="231F20"/>
                </a:solidFill>
              </a:rPr>
              <a:t>existing</a:t>
            </a:r>
            <a:r>
              <a:rPr sz="907" spc="73" dirty="0">
                <a:solidFill>
                  <a:srgbClr val="231F20"/>
                </a:solidFill>
              </a:rPr>
              <a:t> </a:t>
            </a:r>
            <a:r>
              <a:rPr sz="907" spc="-5" dirty="0">
                <a:solidFill>
                  <a:srgbClr val="231F20"/>
                </a:solidFill>
              </a:rPr>
              <a:t>demand</a:t>
            </a:r>
            <a:endParaRPr sz="907" dirty="0"/>
          </a:p>
          <a:p>
            <a:pPr marL="328216"/>
            <a:r>
              <a:rPr sz="907" b="1" spc="59" dirty="0"/>
              <a:t>Legal </a:t>
            </a:r>
            <a:r>
              <a:rPr sz="907" b="1" spc="32" dirty="0"/>
              <a:t>obligation </a:t>
            </a:r>
            <a:r>
              <a:rPr sz="907" b="1" spc="54" dirty="0"/>
              <a:t>of </a:t>
            </a:r>
            <a:r>
              <a:rPr sz="907" b="1" spc="27" dirty="0"/>
              <a:t>your </a:t>
            </a:r>
            <a:r>
              <a:rPr sz="907" b="1" spc="41" dirty="0"/>
              <a:t>Grant</a:t>
            </a:r>
            <a:r>
              <a:rPr sz="907" b="1" spc="122" dirty="0"/>
              <a:t> </a:t>
            </a:r>
            <a:r>
              <a:rPr sz="907" b="1" spc="32" dirty="0"/>
              <a:t>Agreement</a:t>
            </a:r>
            <a:endParaRPr sz="907" dirty="0"/>
          </a:p>
        </p:txBody>
      </p:sp>
      <p:sp>
        <p:nvSpPr>
          <p:cNvPr id="4" name="object 4"/>
          <p:cNvSpPr txBox="1"/>
          <p:nvPr/>
        </p:nvSpPr>
        <p:spPr>
          <a:xfrm>
            <a:off x="4446629" y="3835734"/>
            <a:ext cx="1868531" cy="825881"/>
          </a:xfrm>
          <a:prstGeom prst="rect">
            <a:avLst/>
          </a:prstGeom>
        </p:spPr>
        <p:txBody>
          <a:bodyPr vert="horz" wrap="square" lIns="0" tIns="61037" rIns="0" bIns="0" rtlCol="0">
            <a:spAutoFit/>
          </a:bodyPr>
          <a:lstStyle/>
          <a:p>
            <a:pPr marL="238964" defTabSz="829178">
              <a:spcBef>
                <a:spcPts val="481"/>
              </a:spcBef>
            </a:pPr>
            <a:r>
              <a:rPr sz="1088" spc="-32" dirty="0">
                <a:solidFill>
                  <a:srgbClr val="B43C67"/>
                </a:solidFill>
                <a:latin typeface="Calibri"/>
                <a:cs typeface="Calibri"/>
              </a:rPr>
              <a:t>How?</a:t>
            </a:r>
            <a:endParaRPr sz="1088">
              <a:solidFill>
                <a:prstClr val="black"/>
              </a:solidFill>
              <a:latin typeface="Calibri"/>
              <a:cs typeface="Calibri"/>
            </a:endParaRPr>
          </a:p>
          <a:p>
            <a:pPr marL="11516" defTabSz="829178">
              <a:spcBef>
                <a:spcPts val="326"/>
              </a:spcBef>
            </a:pPr>
            <a:r>
              <a:rPr sz="907" dirty="0">
                <a:solidFill>
                  <a:srgbClr val="231F20"/>
                </a:solidFill>
                <a:latin typeface="Calibri"/>
                <a:cs typeface="Calibri"/>
              </a:rPr>
              <a:t>Publishing </a:t>
            </a:r>
            <a:r>
              <a:rPr sz="907" spc="-14" dirty="0">
                <a:solidFill>
                  <a:srgbClr val="231F20"/>
                </a:solidFill>
                <a:latin typeface="Calibri"/>
                <a:cs typeface="Calibri"/>
              </a:rPr>
              <a:t>your </a:t>
            </a:r>
            <a:r>
              <a:rPr sz="907" spc="5" dirty="0">
                <a:solidFill>
                  <a:srgbClr val="231F20"/>
                </a:solidFill>
                <a:latin typeface="Calibri"/>
                <a:cs typeface="Calibri"/>
              </a:rPr>
              <a:t>results</a:t>
            </a:r>
            <a:r>
              <a:rPr sz="907" spc="113" dirty="0">
                <a:solidFill>
                  <a:srgbClr val="231F20"/>
                </a:solidFill>
                <a:latin typeface="Calibri"/>
                <a:cs typeface="Calibri"/>
              </a:rPr>
              <a:t> </a:t>
            </a:r>
            <a:r>
              <a:rPr sz="907" spc="-36" dirty="0">
                <a:solidFill>
                  <a:srgbClr val="231F20"/>
                </a:solidFill>
                <a:latin typeface="Calibri"/>
                <a:cs typeface="Calibri"/>
              </a:rPr>
              <a:t>on:</a:t>
            </a:r>
            <a:endParaRPr sz="907">
              <a:solidFill>
                <a:prstClr val="black"/>
              </a:solidFill>
              <a:latin typeface="Calibri"/>
              <a:cs typeface="Calibri"/>
            </a:endParaRPr>
          </a:p>
          <a:p>
            <a:pPr marL="74856" indent="-63916" defTabSz="829178">
              <a:buFontTx/>
              <a:buChar char="•"/>
              <a:tabLst>
                <a:tab pos="75432" algn="l"/>
              </a:tabLst>
            </a:pPr>
            <a:r>
              <a:rPr sz="907" spc="-5" dirty="0">
                <a:solidFill>
                  <a:srgbClr val="231F20"/>
                </a:solidFill>
                <a:latin typeface="Calibri"/>
                <a:cs typeface="Calibri"/>
              </a:rPr>
              <a:t>Scientific</a:t>
            </a:r>
            <a:r>
              <a:rPr sz="907" spc="32" dirty="0">
                <a:solidFill>
                  <a:srgbClr val="231F20"/>
                </a:solidFill>
                <a:latin typeface="Calibri"/>
                <a:cs typeface="Calibri"/>
              </a:rPr>
              <a:t> </a:t>
            </a:r>
            <a:r>
              <a:rPr sz="907" spc="14" dirty="0">
                <a:solidFill>
                  <a:srgbClr val="231F20"/>
                </a:solidFill>
                <a:latin typeface="Calibri"/>
                <a:cs typeface="Calibri"/>
              </a:rPr>
              <a:t>magazines</a:t>
            </a:r>
            <a:endParaRPr sz="907">
              <a:solidFill>
                <a:prstClr val="black"/>
              </a:solidFill>
              <a:latin typeface="Calibri"/>
              <a:cs typeface="Calibri"/>
            </a:endParaRPr>
          </a:p>
          <a:p>
            <a:pPr marL="74856" indent="-63916" defTabSz="829178">
              <a:buFontTx/>
              <a:buChar char="•"/>
              <a:tabLst>
                <a:tab pos="75432" algn="l"/>
              </a:tabLst>
            </a:pPr>
            <a:r>
              <a:rPr sz="907" spc="-5" dirty="0">
                <a:solidFill>
                  <a:srgbClr val="231F20"/>
                </a:solidFill>
                <a:latin typeface="Calibri"/>
                <a:cs typeface="Calibri"/>
              </a:rPr>
              <a:t>Scientific </a:t>
            </a:r>
            <a:r>
              <a:rPr sz="907" spc="-27" dirty="0">
                <a:solidFill>
                  <a:srgbClr val="231F20"/>
                </a:solidFill>
                <a:latin typeface="Calibri"/>
                <a:cs typeface="Calibri"/>
              </a:rPr>
              <a:t>and/or  </a:t>
            </a:r>
            <a:r>
              <a:rPr sz="907" spc="-5" dirty="0">
                <a:solidFill>
                  <a:srgbClr val="231F20"/>
                </a:solidFill>
                <a:latin typeface="Calibri"/>
                <a:cs typeface="Calibri"/>
              </a:rPr>
              <a:t>targeted</a:t>
            </a:r>
            <a:r>
              <a:rPr sz="907" spc="-54" dirty="0">
                <a:solidFill>
                  <a:srgbClr val="231F20"/>
                </a:solidFill>
                <a:latin typeface="Calibri"/>
                <a:cs typeface="Calibri"/>
              </a:rPr>
              <a:t> </a:t>
            </a:r>
            <a:r>
              <a:rPr sz="907" spc="-5" dirty="0">
                <a:solidFill>
                  <a:srgbClr val="231F20"/>
                </a:solidFill>
                <a:latin typeface="Calibri"/>
                <a:cs typeface="Calibri"/>
              </a:rPr>
              <a:t>conferences</a:t>
            </a:r>
            <a:endParaRPr sz="907">
              <a:solidFill>
                <a:prstClr val="black"/>
              </a:solidFill>
              <a:latin typeface="Calibri"/>
              <a:cs typeface="Calibri"/>
            </a:endParaRPr>
          </a:p>
          <a:p>
            <a:pPr marL="74856" indent="-63916" defTabSz="829178">
              <a:buFontTx/>
              <a:buChar char="•"/>
              <a:tabLst>
                <a:tab pos="75432" algn="l"/>
              </a:tabLst>
            </a:pPr>
            <a:r>
              <a:rPr sz="907" spc="14" dirty="0">
                <a:solidFill>
                  <a:srgbClr val="231F20"/>
                </a:solidFill>
                <a:latin typeface="Calibri"/>
                <a:cs typeface="Calibri"/>
              </a:rPr>
              <a:t>Databases</a:t>
            </a:r>
            <a:endParaRPr sz="907">
              <a:solidFill>
                <a:prstClr val="black"/>
              </a:solidFill>
              <a:latin typeface="Calibri"/>
              <a:cs typeface="Calibri"/>
            </a:endParaRPr>
          </a:p>
        </p:txBody>
      </p:sp>
      <p:sp>
        <p:nvSpPr>
          <p:cNvPr id="5" name="object 5"/>
          <p:cNvSpPr txBox="1"/>
          <p:nvPr/>
        </p:nvSpPr>
        <p:spPr>
          <a:xfrm>
            <a:off x="4446628" y="4760729"/>
            <a:ext cx="2385617" cy="314853"/>
          </a:xfrm>
          <a:prstGeom prst="rect">
            <a:avLst/>
          </a:prstGeom>
        </p:spPr>
        <p:txBody>
          <a:bodyPr vert="horz" wrap="square" lIns="0" tIns="11516" rIns="0" bIns="0" rtlCol="0">
            <a:spAutoFit/>
          </a:bodyPr>
          <a:lstStyle/>
          <a:p>
            <a:pPr marL="196354" defTabSz="829178">
              <a:lnSpc>
                <a:spcPts val="1288"/>
              </a:lnSpc>
              <a:spcBef>
                <a:spcPts val="91"/>
              </a:spcBef>
            </a:pPr>
            <a:r>
              <a:rPr sz="1088" spc="-23" dirty="0">
                <a:solidFill>
                  <a:srgbClr val="B43C67"/>
                </a:solidFill>
                <a:latin typeface="Calibri"/>
                <a:cs typeface="Calibri"/>
              </a:rPr>
              <a:t>When?</a:t>
            </a:r>
            <a:endParaRPr sz="1088">
              <a:solidFill>
                <a:prstClr val="black"/>
              </a:solidFill>
              <a:latin typeface="Calibri"/>
              <a:cs typeface="Calibri"/>
            </a:endParaRPr>
          </a:p>
          <a:p>
            <a:pPr marL="11516" defTabSz="829178">
              <a:lnSpc>
                <a:spcPts val="1070"/>
              </a:lnSpc>
            </a:pPr>
            <a:r>
              <a:rPr sz="907" spc="-23" dirty="0">
                <a:solidFill>
                  <a:srgbClr val="231F20"/>
                </a:solidFill>
                <a:latin typeface="Calibri"/>
                <a:cs typeface="Calibri"/>
              </a:rPr>
              <a:t>At </a:t>
            </a:r>
            <a:r>
              <a:rPr sz="907" spc="5" dirty="0">
                <a:solidFill>
                  <a:srgbClr val="231F20"/>
                </a:solidFill>
                <a:latin typeface="Calibri"/>
                <a:cs typeface="Calibri"/>
              </a:rPr>
              <a:t>any </a:t>
            </a:r>
            <a:r>
              <a:rPr sz="907" spc="-14" dirty="0">
                <a:solidFill>
                  <a:srgbClr val="231F20"/>
                </a:solidFill>
                <a:latin typeface="Calibri"/>
                <a:cs typeface="Calibri"/>
              </a:rPr>
              <a:t>time, </a:t>
            </a:r>
            <a:r>
              <a:rPr sz="907" spc="-5" dirty="0">
                <a:solidFill>
                  <a:srgbClr val="231F20"/>
                </a:solidFill>
                <a:latin typeface="Calibri"/>
                <a:cs typeface="Calibri"/>
              </a:rPr>
              <a:t>and </a:t>
            </a:r>
            <a:r>
              <a:rPr sz="907" spc="32" dirty="0">
                <a:solidFill>
                  <a:srgbClr val="231F20"/>
                </a:solidFill>
                <a:latin typeface="Calibri"/>
                <a:cs typeface="Calibri"/>
              </a:rPr>
              <a:t>as </a:t>
            </a:r>
            <a:r>
              <a:rPr sz="907" spc="-9" dirty="0">
                <a:solidFill>
                  <a:srgbClr val="231F20"/>
                </a:solidFill>
                <a:latin typeface="Calibri"/>
                <a:cs typeface="Calibri"/>
              </a:rPr>
              <a:t>soon </a:t>
            </a:r>
            <a:r>
              <a:rPr sz="907" spc="32" dirty="0">
                <a:solidFill>
                  <a:srgbClr val="231F20"/>
                </a:solidFill>
                <a:latin typeface="Calibri"/>
                <a:cs typeface="Calibri"/>
              </a:rPr>
              <a:t>as </a:t>
            </a:r>
            <a:r>
              <a:rPr sz="907" spc="-14" dirty="0">
                <a:solidFill>
                  <a:srgbClr val="231F20"/>
                </a:solidFill>
                <a:latin typeface="Calibri"/>
                <a:cs typeface="Calibri"/>
              </a:rPr>
              <a:t>the </a:t>
            </a:r>
            <a:r>
              <a:rPr sz="907" spc="-5" dirty="0">
                <a:solidFill>
                  <a:srgbClr val="231F20"/>
                </a:solidFill>
                <a:latin typeface="Calibri"/>
                <a:cs typeface="Calibri"/>
              </a:rPr>
              <a:t>action </a:t>
            </a:r>
            <a:r>
              <a:rPr sz="907" spc="18" dirty="0">
                <a:solidFill>
                  <a:srgbClr val="231F20"/>
                </a:solidFill>
                <a:latin typeface="Calibri"/>
                <a:cs typeface="Calibri"/>
              </a:rPr>
              <a:t>has</a:t>
            </a:r>
            <a:r>
              <a:rPr sz="907" spc="181" dirty="0">
                <a:solidFill>
                  <a:srgbClr val="231F20"/>
                </a:solidFill>
                <a:latin typeface="Calibri"/>
                <a:cs typeface="Calibri"/>
              </a:rPr>
              <a:t> </a:t>
            </a:r>
            <a:r>
              <a:rPr sz="907" spc="5" dirty="0">
                <a:solidFill>
                  <a:srgbClr val="231F20"/>
                </a:solidFill>
                <a:latin typeface="Calibri"/>
                <a:cs typeface="Calibri"/>
              </a:rPr>
              <a:t>results</a:t>
            </a:r>
            <a:endParaRPr sz="907">
              <a:solidFill>
                <a:prstClr val="black"/>
              </a:solidFill>
              <a:latin typeface="Calibri"/>
              <a:cs typeface="Calibri"/>
            </a:endParaRPr>
          </a:p>
        </p:txBody>
      </p:sp>
      <p:sp>
        <p:nvSpPr>
          <p:cNvPr id="6" name="object 6"/>
          <p:cNvSpPr/>
          <p:nvPr/>
        </p:nvSpPr>
        <p:spPr>
          <a:xfrm>
            <a:off x="474689" y="2157168"/>
            <a:ext cx="11407402" cy="4546488"/>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7" name="object 7"/>
          <p:cNvSpPr txBox="1"/>
          <p:nvPr/>
        </p:nvSpPr>
        <p:spPr>
          <a:xfrm>
            <a:off x="4446628" y="5125567"/>
            <a:ext cx="2584850" cy="965470"/>
          </a:xfrm>
          <a:prstGeom prst="rect">
            <a:avLst/>
          </a:prstGeom>
        </p:spPr>
        <p:txBody>
          <a:bodyPr vert="horz" wrap="square" lIns="0" tIns="61037" rIns="0" bIns="0" rtlCol="0">
            <a:spAutoFit/>
          </a:bodyPr>
          <a:lstStyle/>
          <a:p>
            <a:pPr marL="245298" defTabSz="829178">
              <a:spcBef>
                <a:spcPts val="481"/>
              </a:spcBef>
            </a:pPr>
            <a:r>
              <a:rPr sz="1088" spc="-23" dirty="0">
                <a:solidFill>
                  <a:srgbClr val="B43C67"/>
                </a:solidFill>
                <a:latin typeface="Calibri"/>
                <a:cs typeface="Calibri"/>
              </a:rPr>
              <a:t>Why?</a:t>
            </a:r>
            <a:endParaRPr sz="1088" dirty="0">
              <a:solidFill>
                <a:prstClr val="black"/>
              </a:solidFill>
              <a:latin typeface="Calibri"/>
              <a:cs typeface="Calibri"/>
            </a:endParaRPr>
          </a:p>
          <a:p>
            <a:pPr marL="74856" indent="-63916" defTabSz="829178">
              <a:spcBef>
                <a:spcPts val="326"/>
              </a:spcBef>
              <a:buFontTx/>
              <a:buChar char="•"/>
              <a:tabLst>
                <a:tab pos="75432" algn="l"/>
              </a:tabLst>
            </a:pPr>
            <a:r>
              <a:rPr sz="907" spc="-9" dirty="0">
                <a:solidFill>
                  <a:srgbClr val="231F20"/>
                </a:solidFill>
                <a:latin typeface="Calibri"/>
                <a:cs typeface="Calibri"/>
              </a:rPr>
              <a:t>Maximise </a:t>
            </a:r>
            <a:r>
              <a:rPr sz="907" dirty="0">
                <a:solidFill>
                  <a:srgbClr val="231F20"/>
                </a:solidFill>
                <a:latin typeface="Calibri"/>
                <a:cs typeface="Calibri"/>
              </a:rPr>
              <a:t>results’</a:t>
            </a:r>
            <a:r>
              <a:rPr sz="907" spc="77" dirty="0">
                <a:solidFill>
                  <a:srgbClr val="231F20"/>
                </a:solidFill>
                <a:latin typeface="Calibri"/>
                <a:cs typeface="Calibri"/>
              </a:rPr>
              <a:t> </a:t>
            </a:r>
            <a:r>
              <a:rPr sz="907" dirty="0">
                <a:solidFill>
                  <a:srgbClr val="231F20"/>
                </a:solidFill>
                <a:latin typeface="Calibri"/>
                <a:cs typeface="Calibri"/>
              </a:rPr>
              <a:t>impact</a:t>
            </a:r>
            <a:endParaRPr sz="907" dirty="0">
              <a:solidFill>
                <a:prstClr val="black"/>
              </a:solidFill>
              <a:latin typeface="Calibri"/>
              <a:cs typeface="Calibri"/>
            </a:endParaRPr>
          </a:p>
          <a:p>
            <a:pPr marL="74856" indent="-63916" defTabSz="829178">
              <a:buFontTx/>
              <a:buChar char="•"/>
              <a:tabLst>
                <a:tab pos="75432" algn="l"/>
              </a:tabLst>
            </a:pPr>
            <a:r>
              <a:rPr sz="907" spc="-18" dirty="0">
                <a:solidFill>
                  <a:srgbClr val="231F20"/>
                </a:solidFill>
                <a:latin typeface="Calibri"/>
                <a:cs typeface="Calibri"/>
              </a:rPr>
              <a:t>Allow other </a:t>
            </a:r>
            <a:r>
              <a:rPr sz="907" dirty="0">
                <a:solidFill>
                  <a:srgbClr val="231F20"/>
                </a:solidFill>
                <a:latin typeface="Calibri"/>
                <a:cs typeface="Calibri"/>
              </a:rPr>
              <a:t>researchers </a:t>
            </a:r>
            <a:r>
              <a:rPr sz="907" spc="-18" dirty="0">
                <a:solidFill>
                  <a:srgbClr val="231F20"/>
                </a:solidFill>
                <a:latin typeface="Calibri"/>
                <a:cs typeface="Calibri"/>
              </a:rPr>
              <a:t>to </a:t>
            </a:r>
            <a:r>
              <a:rPr sz="907" spc="5" dirty="0">
                <a:solidFill>
                  <a:srgbClr val="231F20"/>
                </a:solidFill>
                <a:latin typeface="Calibri"/>
                <a:cs typeface="Calibri"/>
              </a:rPr>
              <a:t>go </a:t>
            </a:r>
            <a:r>
              <a:rPr sz="907" spc="32" dirty="0">
                <a:solidFill>
                  <a:srgbClr val="231F20"/>
                </a:solidFill>
                <a:latin typeface="Calibri"/>
                <a:cs typeface="Calibri"/>
              </a:rPr>
              <a:t>a </a:t>
            </a:r>
            <a:r>
              <a:rPr sz="907" spc="-5" dirty="0">
                <a:solidFill>
                  <a:srgbClr val="231F20"/>
                </a:solidFill>
                <a:latin typeface="Calibri"/>
                <a:cs typeface="Calibri"/>
              </a:rPr>
              <a:t>step</a:t>
            </a:r>
            <a:r>
              <a:rPr sz="907" spc="68" dirty="0">
                <a:solidFill>
                  <a:srgbClr val="231F20"/>
                </a:solidFill>
                <a:latin typeface="Calibri"/>
                <a:cs typeface="Calibri"/>
              </a:rPr>
              <a:t> </a:t>
            </a:r>
            <a:r>
              <a:rPr sz="907" spc="-9" dirty="0">
                <a:solidFill>
                  <a:srgbClr val="231F20"/>
                </a:solidFill>
                <a:latin typeface="Calibri"/>
                <a:cs typeface="Calibri"/>
              </a:rPr>
              <a:t>forward</a:t>
            </a:r>
            <a:endParaRPr sz="907" dirty="0">
              <a:solidFill>
                <a:prstClr val="black"/>
              </a:solidFill>
              <a:latin typeface="Calibri"/>
              <a:cs typeface="Calibri"/>
            </a:endParaRPr>
          </a:p>
          <a:p>
            <a:pPr marL="74856" indent="-63916" defTabSz="829178">
              <a:buFontTx/>
              <a:buChar char="•"/>
              <a:tabLst>
                <a:tab pos="75432" algn="l"/>
              </a:tabLst>
            </a:pPr>
            <a:r>
              <a:rPr sz="907" spc="-23" dirty="0">
                <a:solidFill>
                  <a:srgbClr val="231F20"/>
                </a:solidFill>
                <a:latin typeface="Calibri"/>
                <a:cs typeface="Calibri"/>
              </a:rPr>
              <a:t>Contribute</a:t>
            </a:r>
            <a:r>
              <a:rPr sz="907" spc="23" dirty="0">
                <a:solidFill>
                  <a:srgbClr val="231F20"/>
                </a:solidFill>
                <a:latin typeface="Calibri"/>
                <a:cs typeface="Calibri"/>
              </a:rPr>
              <a:t> </a:t>
            </a:r>
            <a:r>
              <a:rPr sz="907" spc="-23" dirty="0">
                <a:solidFill>
                  <a:srgbClr val="231F20"/>
                </a:solidFill>
                <a:latin typeface="Calibri"/>
                <a:cs typeface="Calibri"/>
              </a:rPr>
              <a:t>to</a:t>
            </a:r>
            <a:r>
              <a:rPr sz="907" spc="27" dirty="0">
                <a:solidFill>
                  <a:srgbClr val="231F20"/>
                </a:solidFill>
                <a:latin typeface="Calibri"/>
                <a:cs typeface="Calibri"/>
              </a:rPr>
              <a:t> </a:t>
            </a:r>
            <a:r>
              <a:rPr sz="907" spc="-18" dirty="0">
                <a:solidFill>
                  <a:srgbClr val="231F20"/>
                </a:solidFill>
                <a:latin typeface="Calibri"/>
                <a:cs typeface="Calibri"/>
              </a:rPr>
              <a:t>the</a:t>
            </a:r>
            <a:r>
              <a:rPr sz="907" spc="27" dirty="0">
                <a:solidFill>
                  <a:srgbClr val="231F20"/>
                </a:solidFill>
                <a:latin typeface="Calibri"/>
                <a:cs typeface="Calibri"/>
              </a:rPr>
              <a:t> </a:t>
            </a:r>
            <a:r>
              <a:rPr sz="907" spc="-9" dirty="0">
                <a:solidFill>
                  <a:srgbClr val="231F20"/>
                </a:solidFill>
                <a:latin typeface="Calibri"/>
                <a:cs typeface="Calibri"/>
              </a:rPr>
              <a:t>advancement</a:t>
            </a:r>
            <a:r>
              <a:rPr sz="907" spc="23" dirty="0">
                <a:solidFill>
                  <a:srgbClr val="231F20"/>
                </a:solidFill>
                <a:latin typeface="Calibri"/>
                <a:cs typeface="Calibri"/>
              </a:rPr>
              <a:t> </a:t>
            </a:r>
            <a:r>
              <a:rPr sz="907" spc="9" dirty="0">
                <a:solidFill>
                  <a:srgbClr val="231F20"/>
                </a:solidFill>
                <a:latin typeface="Calibri"/>
                <a:cs typeface="Calibri"/>
              </a:rPr>
              <a:t>of</a:t>
            </a:r>
            <a:r>
              <a:rPr sz="907" spc="27" dirty="0">
                <a:solidFill>
                  <a:srgbClr val="231F20"/>
                </a:solidFill>
                <a:latin typeface="Calibri"/>
                <a:cs typeface="Calibri"/>
              </a:rPr>
              <a:t> </a:t>
            </a:r>
            <a:r>
              <a:rPr sz="907" spc="-18" dirty="0">
                <a:solidFill>
                  <a:srgbClr val="231F20"/>
                </a:solidFill>
                <a:latin typeface="Calibri"/>
                <a:cs typeface="Calibri"/>
              </a:rPr>
              <a:t>the</a:t>
            </a:r>
            <a:r>
              <a:rPr sz="907" spc="27" dirty="0">
                <a:solidFill>
                  <a:srgbClr val="231F20"/>
                </a:solidFill>
                <a:latin typeface="Calibri"/>
                <a:cs typeface="Calibri"/>
              </a:rPr>
              <a:t> </a:t>
            </a:r>
            <a:r>
              <a:rPr sz="907" dirty="0">
                <a:solidFill>
                  <a:srgbClr val="231F20"/>
                </a:solidFill>
                <a:latin typeface="Calibri"/>
                <a:cs typeface="Calibri"/>
              </a:rPr>
              <a:t>state</a:t>
            </a:r>
            <a:r>
              <a:rPr sz="907" spc="27" dirty="0">
                <a:solidFill>
                  <a:srgbClr val="231F20"/>
                </a:solidFill>
                <a:latin typeface="Calibri"/>
                <a:cs typeface="Calibri"/>
              </a:rPr>
              <a:t> </a:t>
            </a:r>
            <a:r>
              <a:rPr sz="907" spc="9" dirty="0">
                <a:solidFill>
                  <a:srgbClr val="231F20"/>
                </a:solidFill>
                <a:latin typeface="Calibri"/>
                <a:cs typeface="Calibri"/>
              </a:rPr>
              <a:t>of</a:t>
            </a:r>
            <a:r>
              <a:rPr sz="907" spc="23" dirty="0">
                <a:solidFill>
                  <a:srgbClr val="231F20"/>
                </a:solidFill>
                <a:latin typeface="Calibri"/>
                <a:cs typeface="Calibri"/>
              </a:rPr>
              <a:t> </a:t>
            </a:r>
            <a:r>
              <a:rPr sz="907" spc="-18" dirty="0">
                <a:solidFill>
                  <a:srgbClr val="231F20"/>
                </a:solidFill>
                <a:latin typeface="Calibri"/>
                <a:cs typeface="Calibri"/>
              </a:rPr>
              <a:t>the</a:t>
            </a:r>
            <a:r>
              <a:rPr sz="907" spc="27" dirty="0">
                <a:solidFill>
                  <a:srgbClr val="231F20"/>
                </a:solidFill>
                <a:latin typeface="Calibri"/>
                <a:cs typeface="Calibri"/>
              </a:rPr>
              <a:t> </a:t>
            </a:r>
            <a:r>
              <a:rPr sz="907" spc="-9" dirty="0">
                <a:solidFill>
                  <a:srgbClr val="231F20"/>
                </a:solidFill>
                <a:latin typeface="Calibri"/>
                <a:cs typeface="Calibri"/>
              </a:rPr>
              <a:t>art</a:t>
            </a:r>
            <a:endParaRPr sz="907" dirty="0">
              <a:solidFill>
                <a:prstClr val="black"/>
              </a:solidFill>
              <a:latin typeface="Calibri"/>
              <a:cs typeface="Calibri"/>
            </a:endParaRPr>
          </a:p>
          <a:p>
            <a:pPr marL="74856" indent="-63916" defTabSz="829178">
              <a:buFontTx/>
              <a:buChar char="•"/>
              <a:tabLst>
                <a:tab pos="75432" algn="l"/>
              </a:tabLst>
            </a:pPr>
            <a:r>
              <a:rPr sz="907" spc="-27" dirty="0">
                <a:solidFill>
                  <a:srgbClr val="231F20"/>
                </a:solidFill>
                <a:latin typeface="Calibri"/>
                <a:cs typeface="Calibri"/>
              </a:rPr>
              <a:t>Make </a:t>
            </a:r>
            <a:r>
              <a:rPr sz="907" spc="-5" dirty="0">
                <a:solidFill>
                  <a:srgbClr val="231F20"/>
                </a:solidFill>
                <a:latin typeface="Calibri"/>
                <a:cs typeface="Calibri"/>
              </a:rPr>
              <a:t>scientific </a:t>
            </a:r>
            <a:r>
              <a:rPr sz="907" spc="5" dirty="0">
                <a:solidFill>
                  <a:srgbClr val="231F20"/>
                </a:solidFill>
                <a:latin typeface="Calibri"/>
                <a:cs typeface="Calibri"/>
              </a:rPr>
              <a:t>results </a:t>
            </a:r>
            <a:r>
              <a:rPr sz="907" spc="32" dirty="0">
                <a:solidFill>
                  <a:srgbClr val="231F20"/>
                </a:solidFill>
                <a:latin typeface="Calibri"/>
                <a:cs typeface="Calibri"/>
              </a:rPr>
              <a:t>a </a:t>
            </a:r>
            <a:r>
              <a:rPr sz="907" spc="-9" dirty="0">
                <a:solidFill>
                  <a:srgbClr val="231F20"/>
                </a:solidFill>
                <a:latin typeface="Calibri"/>
                <a:cs typeface="Calibri"/>
              </a:rPr>
              <a:t>common good</a:t>
            </a:r>
            <a:endParaRPr sz="907" dirty="0">
              <a:solidFill>
                <a:prstClr val="black"/>
              </a:solidFill>
              <a:latin typeface="Calibri"/>
              <a:cs typeface="Calibri"/>
            </a:endParaRPr>
          </a:p>
          <a:p>
            <a:pPr marL="248178" defTabSz="829178"/>
            <a:r>
              <a:rPr sz="907" b="1" spc="45" dirty="0">
                <a:solidFill>
                  <a:srgbClr val="B43C67"/>
                </a:solidFill>
                <a:latin typeface="Calibri"/>
                <a:cs typeface="Calibri"/>
              </a:rPr>
              <a:t>Legal </a:t>
            </a:r>
            <a:r>
              <a:rPr sz="907" b="1" spc="9" dirty="0">
                <a:solidFill>
                  <a:srgbClr val="B43C67"/>
                </a:solidFill>
                <a:latin typeface="Calibri"/>
                <a:cs typeface="Calibri"/>
              </a:rPr>
              <a:t>obligation </a:t>
            </a:r>
            <a:r>
              <a:rPr sz="907" b="1" spc="41" dirty="0">
                <a:solidFill>
                  <a:srgbClr val="B43C67"/>
                </a:solidFill>
                <a:latin typeface="Calibri"/>
                <a:cs typeface="Calibri"/>
              </a:rPr>
              <a:t>of </a:t>
            </a:r>
            <a:r>
              <a:rPr sz="907" b="1" spc="9" dirty="0">
                <a:solidFill>
                  <a:srgbClr val="B43C67"/>
                </a:solidFill>
                <a:latin typeface="Calibri"/>
                <a:cs typeface="Calibri"/>
              </a:rPr>
              <a:t>your </a:t>
            </a:r>
            <a:r>
              <a:rPr sz="907" b="1" spc="18" dirty="0">
                <a:solidFill>
                  <a:srgbClr val="B43C67"/>
                </a:solidFill>
                <a:latin typeface="Calibri"/>
                <a:cs typeface="Calibri"/>
              </a:rPr>
              <a:t>Grant</a:t>
            </a:r>
            <a:r>
              <a:rPr sz="907" b="1" spc="-91" dirty="0">
                <a:solidFill>
                  <a:srgbClr val="B43C67"/>
                </a:solidFill>
                <a:latin typeface="Calibri"/>
                <a:cs typeface="Calibri"/>
              </a:rPr>
              <a:t> </a:t>
            </a:r>
            <a:r>
              <a:rPr sz="907" b="1" spc="5" dirty="0">
                <a:solidFill>
                  <a:srgbClr val="B43C67"/>
                </a:solidFill>
                <a:latin typeface="Calibri"/>
                <a:cs typeface="Calibri"/>
              </a:rPr>
              <a:t>Agreement</a:t>
            </a:r>
            <a:endParaRPr sz="907" dirty="0">
              <a:solidFill>
                <a:prstClr val="black"/>
              </a:solidFill>
              <a:latin typeface="Calibri"/>
              <a:cs typeface="Calibri"/>
            </a:endParaRPr>
          </a:p>
        </p:txBody>
      </p:sp>
      <p:sp>
        <p:nvSpPr>
          <p:cNvPr id="8" name="object 8"/>
          <p:cNvSpPr txBox="1"/>
          <p:nvPr/>
        </p:nvSpPr>
        <p:spPr>
          <a:xfrm>
            <a:off x="4446628" y="2250935"/>
            <a:ext cx="2758747" cy="1543843"/>
          </a:xfrm>
          <a:prstGeom prst="rect">
            <a:avLst/>
          </a:prstGeom>
        </p:spPr>
        <p:txBody>
          <a:bodyPr vert="horz" wrap="square" lIns="0" tIns="11516" rIns="0" bIns="0" rtlCol="0">
            <a:spAutoFit/>
          </a:bodyPr>
          <a:lstStyle/>
          <a:p>
            <a:pPr algn="ctr" defTabSz="829178">
              <a:lnSpc>
                <a:spcPts val="1723"/>
              </a:lnSpc>
              <a:spcBef>
                <a:spcPts val="91"/>
              </a:spcBef>
            </a:pPr>
            <a:r>
              <a:rPr sz="1451" spc="27" dirty="0">
                <a:solidFill>
                  <a:srgbClr val="B43C67"/>
                </a:solidFill>
                <a:latin typeface="Calibri"/>
                <a:cs typeface="Calibri"/>
              </a:rPr>
              <a:t>Dissemination:</a:t>
            </a:r>
            <a:endParaRPr sz="1451">
              <a:solidFill>
                <a:prstClr val="black"/>
              </a:solidFill>
              <a:latin typeface="Calibri"/>
              <a:cs typeface="Calibri"/>
            </a:endParaRPr>
          </a:p>
          <a:p>
            <a:pPr algn="ctr" defTabSz="829178">
              <a:lnSpc>
                <a:spcPts val="1505"/>
              </a:lnSpc>
            </a:pPr>
            <a:r>
              <a:rPr sz="1270" spc="-5" dirty="0">
                <a:solidFill>
                  <a:srgbClr val="B43C67"/>
                </a:solidFill>
                <a:latin typeface="Calibri"/>
                <a:cs typeface="Calibri"/>
              </a:rPr>
              <a:t>Make </a:t>
            </a:r>
            <a:r>
              <a:rPr sz="1270" spc="14" dirty="0">
                <a:solidFill>
                  <a:srgbClr val="B43C67"/>
                </a:solidFill>
                <a:latin typeface="Calibri"/>
                <a:cs typeface="Calibri"/>
              </a:rPr>
              <a:t>your </a:t>
            </a:r>
            <a:r>
              <a:rPr sz="1270" spc="41" dirty="0">
                <a:solidFill>
                  <a:srgbClr val="B43C67"/>
                </a:solidFill>
                <a:latin typeface="Calibri"/>
                <a:cs typeface="Calibri"/>
              </a:rPr>
              <a:t>results</a:t>
            </a:r>
            <a:r>
              <a:rPr sz="1270" spc="185" dirty="0">
                <a:solidFill>
                  <a:srgbClr val="B43C67"/>
                </a:solidFill>
                <a:latin typeface="Calibri"/>
                <a:cs typeface="Calibri"/>
              </a:rPr>
              <a:t> </a:t>
            </a:r>
            <a:r>
              <a:rPr sz="1270" spc="14" dirty="0">
                <a:solidFill>
                  <a:srgbClr val="B43C67"/>
                </a:solidFill>
                <a:latin typeface="Calibri"/>
                <a:cs typeface="Calibri"/>
              </a:rPr>
              <a:t>public</a:t>
            </a:r>
            <a:endParaRPr sz="1270">
              <a:solidFill>
                <a:prstClr val="black"/>
              </a:solidFill>
              <a:latin typeface="Calibri"/>
              <a:cs typeface="Calibri"/>
            </a:endParaRPr>
          </a:p>
          <a:p>
            <a:pPr marL="55853" marR="48945" algn="ctr" defTabSz="829178">
              <a:spcBef>
                <a:spcPts val="753"/>
              </a:spcBef>
            </a:pPr>
            <a:r>
              <a:rPr sz="907" dirty="0">
                <a:solidFill>
                  <a:srgbClr val="231F20"/>
                </a:solidFill>
                <a:latin typeface="Calibri"/>
                <a:cs typeface="Calibri"/>
              </a:rPr>
              <a:t>Open </a:t>
            </a:r>
            <a:r>
              <a:rPr sz="907" spc="14" dirty="0">
                <a:solidFill>
                  <a:srgbClr val="231F20"/>
                </a:solidFill>
                <a:latin typeface="Calibri"/>
                <a:cs typeface="Calibri"/>
              </a:rPr>
              <a:t>Science: </a:t>
            </a:r>
            <a:r>
              <a:rPr sz="907" spc="9" dirty="0">
                <a:solidFill>
                  <a:srgbClr val="231F20"/>
                </a:solidFill>
                <a:latin typeface="Calibri"/>
                <a:cs typeface="Calibri"/>
              </a:rPr>
              <a:t>knowledge </a:t>
            </a:r>
            <a:r>
              <a:rPr sz="907" spc="18" dirty="0">
                <a:solidFill>
                  <a:srgbClr val="231F20"/>
                </a:solidFill>
                <a:latin typeface="Calibri"/>
                <a:cs typeface="Calibri"/>
              </a:rPr>
              <a:t>and </a:t>
            </a:r>
            <a:r>
              <a:rPr sz="907" spc="27" dirty="0">
                <a:solidFill>
                  <a:srgbClr val="231F20"/>
                </a:solidFill>
                <a:latin typeface="Calibri"/>
                <a:cs typeface="Calibri"/>
              </a:rPr>
              <a:t>results </a:t>
            </a:r>
            <a:r>
              <a:rPr sz="907" spc="23" dirty="0">
                <a:solidFill>
                  <a:srgbClr val="231F20"/>
                </a:solidFill>
                <a:latin typeface="Calibri"/>
                <a:cs typeface="Calibri"/>
              </a:rPr>
              <a:t>(free </a:t>
            </a:r>
            <a:r>
              <a:rPr sz="907" spc="36" dirty="0">
                <a:solidFill>
                  <a:srgbClr val="231F20"/>
                </a:solidFill>
                <a:latin typeface="Calibri"/>
                <a:cs typeface="Calibri"/>
              </a:rPr>
              <a:t>of </a:t>
            </a:r>
            <a:r>
              <a:rPr sz="907" spc="23" dirty="0">
                <a:solidFill>
                  <a:srgbClr val="231F20"/>
                </a:solidFill>
                <a:latin typeface="Calibri"/>
                <a:cs typeface="Calibri"/>
              </a:rPr>
              <a:t>charge)  </a:t>
            </a:r>
            <a:r>
              <a:rPr sz="907" spc="14" dirty="0">
                <a:solidFill>
                  <a:srgbClr val="231F20"/>
                </a:solidFill>
                <a:latin typeface="Calibri"/>
                <a:cs typeface="Calibri"/>
              </a:rPr>
              <a:t>for </a:t>
            </a:r>
            <a:r>
              <a:rPr sz="907" spc="18" dirty="0">
                <a:solidFill>
                  <a:srgbClr val="231F20"/>
                </a:solidFill>
                <a:latin typeface="Calibri"/>
                <a:cs typeface="Calibri"/>
              </a:rPr>
              <a:t>others </a:t>
            </a:r>
            <a:r>
              <a:rPr sz="907" spc="9" dirty="0">
                <a:solidFill>
                  <a:srgbClr val="231F20"/>
                </a:solidFill>
                <a:latin typeface="Calibri"/>
                <a:cs typeface="Calibri"/>
              </a:rPr>
              <a:t>to</a:t>
            </a:r>
            <a:r>
              <a:rPr sz="907" spc="95" dirty="0">
                <a:solidFill>
                  <a:srgbClr val="231F20"/>
                </a:solidFill>
                <a:latin typeface="Calibri"/>
                <a:cs typeface="Calibri"/>
              </a:rPr>
              <a:t> </a:t>
            </a:r>
            <a:r>
              <a:rPr sz="907" spc="23" dirty="0">
                <a:solidFill>
                  <a:srgbClr val="231F20"/>
                </a:solidFill>
                <a:latin typeface="Calibri"/>
                <a:cs typeface="Calibri"/>
              </a:rPr>
              <a:t>use</a:t>
            </a:r>
            <a:endParaRPr sz="907">
              <a:solidFill>
                <a:prstClr val="black"/>
              </a:solidFill>
              <a:latin typeface="Calibri"/>
              <a:cs typeface="Calibri"/>
            </a:endParaRPr>
          </a:p>
          <a:p>
            <a:pPr marL="245298" defTabSz="829178">
              <a:spcBef>
                <a:spcPts val="907"/>
              </a:spcBef>
            </a:pPr>
            <a:r>
              <a:rPr sz="1088" spc="18" dirty="0">
                <a:solidFill>
                  <a:srgbClr val="B43C67"/>
                </a:solidFill>
                <a:latin typeface="Calibri"/>
                <a:cs typeface="Calibri"/>
              </a:rPr>
              <a:t>Only </a:t>
            </a:r>
            <a:r>
              <a:rPr sz="1088" spc="9" dirty="0">
                <a:solidFill>
                  <a:srgbClr val="B43C67"/>
                </a:solidFill>
                <a:latin typeface="Calibri"/>
                <a:cs typeface="Calibri"/>
              </a:rPr>
              <a:t>to</a:t>
            </a:r>
            <a:r>
              <a:rPr sz="1088" spc="95" dirty="0">
                <a:solidFill>
                  <a:srgbClr val="B43C67"/>
                </a:solidFill>
                <a:latin typeface="Calibri"/>
                <a:cs typeface="Calibri"/>
              </a:rPr>
              <a:t> </a:t>
            </a:r>
            <a:r>
              <a:rPr sz="1088" spc="23" dirty="0">
                <a:solidFill>
                  <a:srgbClr val="B43C67"/>
                </a:solidFill>
                <a:latin typeface="Calibri"/>
                <a:cs typeface="Calibri"/>
              </a:rPr>
              <a:t>scientists?</a:t>
            </a:r>
            <a:endParaRPr sz="1088">
              <a:solidFill>
                <a:prstClr val="black"/>
              </a:solidFill>
              <a:latin typeface="Calibri"/>
              <a:cs typeface="Calibri"/>
            </a:endParaRPr>
          </a:p>
          <a:p>
            <a:pPr marL="11516" marR="4607" algn="just" defTabSz="829178">
              <a:spcBef>
                <a:spcPts val="326"/>
              </a:spcBef>
            </a:pPr>
            <a:r>
              <a:rPr sz="907" spc="-18" dirty="0">
                <a:solidFill>
                  <a:srgbClr val="231F20"/>
                </a:solidFill>
                <a:latin typeface="Calibri"/>
                <a:cs typeface="Calibri"/>
              </a:rPr>
              <a:t>Not </a:t>
            </a:r>
            <a:r>
              <a:rPr sz="907" spc="-9" dirty="0">
                <a:solidFill>
                  <a:srgbClr val="231F20"/>
                </a:solidFill>
                <a:latin typeface="Calibri"/>
                <a:cs typeface="Calibri"/>
              </a:rPr>
              <a:t>only </a:t>
            </a:r>
            <a:r>
              <a:rPr sz="907" spc="-14" dirty="0">
                <a:solidFill>
                  <a:srgbClr val="231F20"/>
                </a:solidFill>
                <a:latin typeface="Calibri"/>
                <a:cs typeface="Calibri"/>
              </a:rPr>
              <a:t>but </a:t>
            </a:r>
            <a:r>
              <a:rPr sz="907" spc="14" dirty="0">
                <a:solidFill>
                  <a:srgbClr val="231F20"/>
                </a:solidFill>
                <a:latin typeface="Calibri"/>
                <a:cs typeface="Calibri"/>
              </a:rPr>
              <a:t>also </a:t>
            </a:r>
            <a:r>
              <a:rPr sz="907" spc="-18" dirty="0">
                <a:solidFill>
                  <a:srgbClr val="231F20"/>
                </a:solidFill>
                <a:latin typeface="Calibri"/>
                <a:cs typeface="Calibri"/>
              </a:rPr>
              <a:t>to </a:t>
            </a:r>
            <a:r>
              <a:rPr sz="907" spc="-9" dirty="0">
                <a:solidFill>
                  <a:srgbClr val="231F20"/>
                </a:solidFill>
                <a:latin typeface="Calibri"/>
                <a:cs typeface="Calibri"/>
              </a:rPr>
              <a:t>others </a:t>
            </a:r>
            <a:r>
              <a:rPr sz="907" spc="-5" dirty="0">
                <a:solidFill>
                  <a:srgbClr val="231F20"/>
                </a:solidFill>
                <a:latin typeface="Calibri"/>
                <a:cs typeface="Calibri"/>
              </a:rPr>
              <a:t>that </a:t>
            </a:r>
            <a:r>
              <a:rPr sz="907" spc="5" dirty="0">
                <a:solidFill>
                  <a:srgbClr val="231F20"/>
                </a:solidFill>
                <a:latin typeface="Calibri"/>
                <a:cs typeface="Calibri"/>
              </a:rPr>
              <a:t>can </a:t>
            </a:r>
            <a:r>
              <a:rPr sz="907" spc="-5" dirty="0">
                <a:solidFill>
                  <a:srgbClr val="231F20"/>
                </a:solidFill>
                <a:latin typeface="Calibri"/>
                <a:cs typeface="Calibri"/>
              </a:rPr>
              <a:t>learn </a:t>
            </a:r>
            <a:r>
              <a:rPr sz="907" spc="5" dirty="0">
                <a:solidFill>
                  <a:srgbClr val="231F20"/>
                </a:solidFill>
                <a:latin typeface="Calibri"/>
                <a:cs typeface="Calibri"/>
              </a:rPr>
              <a:t>from </a:t>
            </a:r>
            <a:r>
              <a:rPr sz="907" spc="-14" dirty="0">
                <a:solidFill>
                  <a:srgbClr val="231F20"/>
                </a:solidFill>
                <a:latin typeface="Calibri"/>
                <a:cs typeface="Calibri"/>
              </a:rPr>
              <a:t>the </a:t>
            </a:r>
            <a:r>
              <a:rPr sz="907" spc="-5" dirty="0">
                <a:solidFill>
                  <a:srgbClr val="231F20"/>
                </a:solidFill>
                <a:latin typeface="Calibri"/>
                <a:cs typeface="Calibri"/>
              </a:rPr>
              <a:t>results:  </a:t>
            </a:r>
            <a:r>
              <a:rPr sz="907" spc="-9" dirty="0">
                <a:solidFill>
                  <a:srgbClr val="231F20"/>
                </a:solidFill>
                <a:latin typeface="Calibri"/>
                <a:cs typeface="Calibri"/>
              </a:rPr>
              <a:t>authorities, </a:t>
            </a:r>
            <a:r>
              <a:rPr sz="907" spc="-14" dirty="0">
                <a:solidFill>
                  <a:srgbClr val="231F20"/>
                </a:solidFill>
                <a:latin typeface="Calibri"/>
                <a:cs typeface="Calibri"/>
              </a:rPr>
              <a:t>industry, </a:t>
            </a:r>
            <a:r>
              <a:rPr sz="907" spc="-5" dirty="0">
                <a:solidFill>
                  <a:srgbClr val="231F20"/>
                </a:solidFill>
                <a:latin typeface="Calibri"/>
                <a:cs typeface="Calibri"/>
              </a:rPr>
              <a:t>policymakers, </a:t>
            </a:r>
            <a:r>
              <a:rPr sz="907" dirty="0">
                <a:solidFill>
                  <a:srgbClr val="231F20"/>
                </a:solidFill>
                <a:latin typeface="Calibri"/>
                <a:cs typeface="Calibri"/>
              </a:rPr>
              <a:t>sectors </a:t>
            </a:r>
            <a:r>
              <a:rPr sz="907" spc="14" dirty="0">
                <a:solidFill>
                  <a:srgbClr val="231F20"/>
                </a:solidFill>
                <a:latin typeface="Calibri"/>
                <a:cs typeface="Calibri"/>
              </a:rPr>
              <a:t>of </a:t>
            </a:r>
            <a:r>
              <a:rPr sz="907" spc="-14" dirty="0">
                <a:solidFill>
                  <a:srgbClr val="231F20"/>
                </a:solidFill>
                <a:latin typeface="Calibri"/>
                <a:cs typeface="Calibri"/>
              </a:rPr>
              <a:t>interest, </a:t>
            </a:r>
            <a:r>
              <a:rPr sz="907" dirty="0">
                <a:solidFill>
                  <a:srgbClr val="231F20"/>
                </a:solidFill>
                <a:latin typeface="Calibri"/>
                <a:cs typeface="Calibri"/>
              </a:rPr>
              <a:t>civil  society</a:t>
            </a:r>
            <a:endParaRPr sz="907">
              <a:solidFill>
                <a:prstClr val="black"/>
              </a:solidFill>
              <a:latin typeface="Calibri"/>
              <a:cs typeface="Calibri"/>
            </a:endParaRPr>
          </a:p>
        </p:txBody>
      </p:sp>
      <p:grpSp>
        <p:nvGrpSpPr>
          <p:cNvPr id="18" name="Gruppe 17">
            <a:extLst>
              <a:ext uri="{FF2B5EF4-FFF2-40B4-BE49-F238E27FC236}">
                <a16:creationId xmlns:a16="http://schemas.microsoft.com/office/drawing/2014/main" id="{77B3639C-D079-EC5B-611E-5C8201F87FF6}"/>
              </a:ext>
            </a:extLst>
          </p:cNvPr>
          <p:cNvGrpSpPr/>
          <p:nvPr/>
        </p:nvGrpSpPr>
        <p:grpSpPr>
          <a:xfrm>
            <a:off x="1033028" y="2353505"/>
            <a:ext cx="2366039" cy="3698915"/>
            <a:chOff x="1033028" y="2353505"/>
            <a:chExt cx="2366039" cy="3698915"/>
          </a:xfrm>
        </p:grpSpPr>
        <p:sp>
          <p:nvSpPr>
            <p:cNvPr id="9" name="object 9"/>
            <p:cNvSpPr txBox="1"/>
            <p:nvPr/>
          </p:nvSpPr>
          <p:spPr>
            <a:xfrm>
              <a:off x="1033029" y="3617275"/>
              <a:ext cx="1609413" cy="686291"/>
            </a:xfrm>
            <a:prstGeom prst="rect">
              <a:avLst/>
            </a:prstGeom>
          </p:spPr>
          <p:txBody>
            <a:bodyPr vert="horz" wrap="square" lIns="0" tIns="61037" rIns="0" bIns="0" rtlCol="0">
              <a:spAutoFit/>
            </a:bodyPr>
            <a:lstStyle/>
            <a:p>
              <a:pPr marL="235510" defTabSz="829178">
                <a:spcBef>
                  <a:spcPts val="481"/>
                </a:spcBef>
              </a:pPr>
              <a:r>
                <a:rPr sz="1088" spc="-32" dirty="0">
                  <a:solidFill>
                    <a:srgbClr val="F9A23B"/>
                  </a:solidFill>
                  <a:latin typeface="Calibri"/>
                  <a:cs typeface="Calibri"/>
                </a:rPr>
                <a:t>How?</a:t>
              </a:r>
              <a:endParaRPr sz="1088" dirty="0">
                <a:solidFill>
                  <a:prstClr val="black"/>
                </a:solidFill>
                <a:latin typeface="Calibri"/>
                <a:cs typeface="Calibri"/>
              </a:endParaRPr>
            </a:p>
            <a:p>
              <a:pPr marL="74856" indent="-63916" defTabSz="829178">
                <a:spcBef>
                  <a:spcPts val="326"/>
                </a:spcBef>
                <a:buFontTx/>
                <a:buChar char="•"/>
                <a:tabLst>
                  <a:tab pos="75432" algn="l"/>
                </a:tabLst>
              </a:pPr>
              <a:r>
                <a:rPr sz="907" spc="5" dirty="0">
                  <a:solidFill>
                    <a:srgbClr val="231F20"/>
                  </a:solidFill>
                  <a:latin typeface="Calibri"/>
                  <a:cs typeface="Calibri"/>
                </a:rPr>
                <a:t>Having </a:t>
              </a:r>
              <a:r>
                <a:rPr sz="907" spc="32" dirty="0">
                  <a:solidFill>
                    <a:srgbClr val="231F20"/>
                  </a:solidFill>
                  <a:latin typeface="Calibri"/>
                  <a:cs typeface="Calibri"/>
                </a:rPr>
                <a:t>a </a:t>
              </a:r>
              <a:r>
                <a:rPr sz="907" dirty="0">
                  <a:solidFill>
                    <a:srgbClr val="231F20"/>
                  </a:solidFill>
                  <a:latin typeface="Calibri"/>
                  <a:cs typeface="Calibri"/>
                </a:rPr>
                <a:t>well-designed</a:t>
              </a:r>
              <a:r>
                <a:rPr sz="907" spc="36" dirty="0">
                  <a:solidFill>
                    <a:srgbClr val="231F20"/>
                  </a:solidFill>
                  <a:latin typeface="Calibri"/>
                  <a:cs typeface="Calibri"/>
                </a:rPr>
                <a:t> </a:t>
              </a:r>
              <a:r>
                <a:rPr sz="907" spc="9" dirty="0">
                  <a:solidFill>
                    <a:srgbClr val="231F20"/>
                  </a:solidFill>
                  <a:latin typeface="Calibri"/>
                  <a:cs typeface="Calibri"/>
                </a:rPr>
                <a:t>strategy</a:t>
              </a:r>
              <a:endParaRPr sz="907" dirty="0">
                <a:solidFill>
                  <a:prstClr val="black"/>
                </a:solidFill>
                <a:latin typeface="Calibri"/>
                <a:cs typeface="Calibri"/>
              </a:endParaRPr>
            </a:p>
            <a:p>
              <a:pPr marL="74856" indent="-63916" defTabSz="829178">
                <a:buFontTx/>
                <a:buChar char="•"/>
                <a:tabLst>
                  <a:tab pos="75432" algn="l"/>
                </a:tabLst>
              </a:pPr>
              <a:r>
                <a:rPr sz="907" spc="-5" dirty="0">
                  <a:solidFill>
                    <a:srgbClr val="231F20"/>
                  </a:solidFill>
                  <a:latin typeface="Calibri"/>
                  <a:cs typeface="Calibri"/>
                </a:rPr>
                <a:t>Conveying </a:t>
              </a:r>
              <a:r>
                <a:rPr sz="907" dirty="0">
                  <a:solidFill>
                    <a:srgbClr val="231F20"/>
                  </a:solidFill>
                  <a:latin typeface="Calibri"/>
                  <a:cs typeface="Calibri"/>
                </a:rPr>
                <a:t>clear</a:t>
              </a:r>
              <a:r>
                <a:rPr sz="907" spc="68" dirty="0">
                  <a:solidFill>
                    <a:srgbClr val="231F20"/>
                  </a:solidFill>
                  <a:latin typeface="Calibri"/>
                  <a:cs typeface="Calibri"/>
                </a:rPr>
                <a:t> </a:t>
              </a:r>
              <a:r>
                <a:rPr sz="907" spc="23" dirty="0">
                  <a:solidFill>
                    <a:srgbClr val="231F20"/>
                  </a:solidFill>
                  <a:latin typeface="Calibri"/>
                  <a:cs typeface="Calibri"/>
                </a:rPr>
                <a:t>messages</a:t>
              </a:r>
              <a:endParaRPr sz="907" dirty="0">
                <a:solidFill>
                  <a:prstClr val="black"/>
                </a:solidFill>
                <a:latin typeface="Calibri"/>
                <a:cs typeface="Calibri"/>
              </a:endParaRPr>
            </a:p>
            <a:p>
              <a:pPr marL="74856" indent="-63916" defTabSz="829178">
                <a:buFontTx/>
                <a:buChar char="•"/>
                <a:tabLst>
                  <a:tab pos="75432" algn="l"/>
                </a:tabLst>
              </a:pPr>
              <a:r>
                <a:rPr sz="907" dirty="0">
                  <a:solidFill>
                    <a:srgbClr val="231F20"/>
                  </a:solidFill>
                  <a:latin typeface="Calibri"/>
                  <a:cs typeface="Calibri"/>
                </a:rPr>
                <a:t>Using </a:t>
              </a:r>
              <a:r>
                <a:rPr sz="907" spc="-14" dirty="0">
                  <a:solidFill>
                    <a:srgbClr val="231F20"/>
                  </a:solidFill>
                  <a:latin typeface="Calibri"/>
                  <a:cs typeface="Calibri"/>
                </a:rPr>
                <a:t>the </a:t>
              </a:r>
              <a:r>
                <a:rPr sz="907" spc="-5" dirty="0">
                  <a:solidFill>
                    <a:srgbClr val="231F20"/>
                  </a:solidFill>
                  <a:latin typeface="Calibri"/>
                  <a:cs typeface="Calibri"/>
                </a:rPr>
                <a:t>right </a:t>
              </a:r>
              <a:r>
                <a:rPr sz="907" dirty="0">
                  <a:solidFill>
                    <a:srgbClr val="231F20"/>
                  </a:solidFill>
                  <a:latin typeface="Calibri"/>
                  <a:cs typeface="Calibri"/>
                </a:rPr>
                <a:t>media</a:t>
              </a:r>
              <a:r>
                <a:rPr sz="907" spc="154" dirty="0">
                  <a:solidFill>
                    <a:srgbClr val="231F20"/>
                  </a:solidFill>
                  <a:latin typeface="Calibri"/>
                  <a:cs typeface="Calibri"/>
                </a:rPr>
                <a:t> </a:t>
              </a:r>
              <a:r>
                <a:rPr sz="907" dirty="0">
                  <a:solidFill>
                    <a:srgbClr val="231F20"/>
                  </a:solidFill>
                  <a:latin typeface="Calibri"/>
                  <a:cs typeface="Calibri"/>
                </a:rPr>
                <a:t>channels</a:t>
              </a:r>
              <a:endParaRPr sz="907" dirty="0">
                <a:solidFill>
                  <a:prstClr val="black"/>
                </a:solidFill>
                <a:latin typeface="Calibri"/>
                <a:cs typeface="Calibri"/>
              </a:endParaRPr>
            </a:p>
          </p:txBody>
        </p:sp>
        <p:sp>
          <p:nvSpPr>
            <p:cNvPr id="10" name="object 10"/>
            <p:cNvSpPr txBox="1"/>
            <p:nvPr/>
          </p:nvSpPr>
          <p:spPr>
            <a:xfrm>
              <a:off x="1033028" y="4354323"/>
              <a:ext cx="1961238" cy="407112"/>
            </a:xfrm>
            <a:prstGeom prst="rect">
              <a:avLst/>
            </a:prstGeom>
          </p:spPr>
          <p:txBody>
            <a:bodyPr vert="horz" wrap="square" lIns="0" tIns="61037" rIns="0" bIns="0" rtlCol="0">
              <a:spAutoFit/>
            </a:bodyPr>
            <a:lstStyle/>
            <a:p>
              <a:pPr marL="214779" defTabSz="829178">
                <a:spcBef>
                  <a:spcPts val="481"/>
                </a:spcBef>
              </a:pPr>
              <a:r>
                <a:rPr sz="1088" spc="-23" dirty="0">
                  <a:solidFill>
                    <a:srgbClr val="F9A23B"/>
                  </a:solidFill>
                  <a:latin typeface="Calibri"/>
                  <a:cs typeface="Calibri"/>
                </a:rPr>
                <a:t>When?</a:t>
              </a:r>
              <a:endParaRPr sz="1088">
                <a:solidFill>
                  <a:prstClr val="black"/>
                </a:solidFill>
                <a:latin typeface="Calibri"/>
                <a:cs typeface="Calibri"/>
              </a:endParaRPr>
            </a:p>
            <a:p>
              <a:pPr marL="11516" defTabSz="829178">
                <a:spcBef>
                  <a:spcPts val="326"/>
                </a:spcBef>
              </a:pPr>
              <a:r>
                <a:rPr sz="907" spc="-9" dirty="0">
                  <a:solidFill>
                    <a:srgbClr val="231F20"/>
                  </a:solidFill>
                  <a:latin typeface="Calibri"/>
                  <a:cs typeface="Calibri"/>
                </a:rPr>
                <a:t>From</a:t>
              </a:r>
              <a:r>
                <a:rPr sz="907" spc="32" dirty="0">
                  <a:solidFill>
                    <a:srgbClr val="231F20"/>
                  </a:solidFill>
                  <a:latin typeface="Calibri"/>
                  <a:cs typeface="Calibri"/>
                </a:rPr>
                <a:t> </a:t>
              </a:r>
              <a:r>
                <a:rPr sz="907" spc="-14" dirty="0">
                  <a:solidFill>
                    <a:srgbClr val="231F20"/>
                  </a:solidFill>
                  <a:latin typeface="Calibri"/>
                  <a:cs typeface="Calibri"/>
                </a:rPr>
                <a:t>the</a:t>
              </a:r>
              <a:r>
                <a:rPr sz="907" spc="32" dirty="0">
                  <a:solidFill>
                    <a:srgbClr val="231F20"/>
                  </a:solidFill>
                  <a:latin typeface="Calibri"/>
                  <a:cs typeface="Calibri"/>
                </a:rPr>
                <a:t> </a:t>
              </a:r>
              <a:r>
                <a:rPr sz="907" spc="5" dirty="0">
                  <a:solidFill>
                    <a:srgbClr val="231F20"/>
                  </a:solidFill>
                  <a:latin typeface="Calibri"/>
                  <a:cs typeface="Calibri"/>
                </a:rPr>
                <a:t>start</a:t>
              </a:r>
              <a:r>
                <a:rPr sz="907" spc="36" dirty="0">
                  <a:solidFill>
                    <a:srgbClr val="231F20"/>
                  </a:solidFill>
                  <a:latin typeface="Calibri"/>
                  <a:cs typeface="Calibri"/>
                </a:rPr>
                <a:t> </a:t>
              </a:r>
              <a:r>
                <a:rPr sz="907" spc="14" dirty="0">
                  <a:solidFill>
                    <a:srgbClr val="231F20"/>
                  </a:solidFill>
                  <a:latin typeface="Calibri"/>
                  <a:cs typeface="Calibri"/>
                </a:rPr>
                <a:t>of</a:t>
              </a:r>
              <a:r>
                <a:rPr sz="907" spc="32" dirty="0">
                  <a:solidFill>
                    <a:srgbClr val="231F20"/>
                  </a:solidFill>
                  <a:latin typeface="Calibri"/>
                  <a:cs typeface="Calibri"/>
                </a:rPr>
                <a:t> </a:t>
              </a:r>
              <a:r>
                <a:rPr sz="907" spc="-14" dirty="0">
                  <a:solidFill>
                    <a:srgbClr val="231F20"/>
                  </a:solidFill>
                  <a:latin typeface="Calibri"/>
                  <a:cs typeface="Calibri"/>
                </a:rPr>
                <a:t>the</a:t>
              </a:r>
              <a:r>
                <a:rPr sz="907" spc="32" dirty="0">
                  <a:solidFill>
                    <a:srgbClr val="231F20"/>
                  </a:solidFill>
                  <a:latin typeface="Calibri"/>
                  <a:cs typeface="Calibri"/>
                </a:rPr>
                <a:t> </a:t>
              </a:r>
              <a:r>
                <a:rPr sz="907" spc="-5" dirty="0">
                  <a:solidFill>
                    <a:srgbClr val="231F20"/>
                  </a:solidFill>
                  <a:latin typeface="Calibri"/>
                  <a:cs typeface="Calibri"/>
                </a:rPr>
                <a:t>action</a:t>
              </a:r>
              <a:r>
                <a:rPr sz="907" spc="36" dirty="0">
                  <a:solidFill>
                    <a:srgbClr val="231F20"/>
                  </a:solidFill>
                  <a:latin typeface="Calibri"/>
                  <a:cs typeface="Calibri"/>
                </a:rPr>
                <a:t> </a:t>
              </a:r>
              <a:r>
                <a:rPr sz="907" spc="-9" dirty="0">
                  <a:solidFill>
                    <a:srgbClr val="231F20"/>
                  </a:solidFill>
                  <a:latin typeface="Calibri"/>
                  <a:cs typeface="Calibri"/>
                </a:rPr>
                <a:t>until</a:t>
              </a:r>
              <a:r>
                <a:rPr sz="907" spc="32" dirty="0">
                  <a:solidFill>
                    <a:srgbClr val="231F20"/>
                  </a:solidFill>
                  <a:latin typeface="Calibri"/>
                  <a:cs typeface="Calibri"/>
                </a:rPr>
                <a:t> </a:t>
              </a:r>
              <a:r>
                <a:rPr sz="907" spc="-14" dirty="0">
                  <a:solidFill>
                    <a:srgbClr val="231F20"/>
                  </a:solidFill>
                  <a:latin typeface="Calibri"/>
                  <a:cs typeface="Calibri"/>
                </a:rPr>
                <a:t>the</a:t>
              </a:r>
              <a:r>
                <a:rPr sz="907" spc="32" dirty="0">
                  <a:solidFill>
                    <a:srgbClr val="231F20"/>
                  </a:solidFill>
                  <a:latin typeface="Calibri"/>
                  <a:cs typeface="Calibri"/>
                </a:rPr>
                <a:t> </a:t>
              </a:r>
              <a:r>
                <a:rPr sz="907" spc="-14" dirty="0">
                  <a:solidFill>
                    <a:srgbClr val="231F20"/>
                  </a:solidFill>
                  <a:latin typeface="Calibri"/>
                  <a:cs typeface="Calibri"/>
                </a:rPr>
                <a:t>end</a:t>
              </a:r>
              <a:endParaRPr sz="907">
                <a:solidFill>
                  <a:prstClr val="black"/>
                </a:solidFill>
                <a:latin typeface="Calibri"/>
                <a:cs typeface="Calibri"/>
              </a:endParaRPr>
            </a:p>
          </p:txBody>
        </p:sp>
        <p:sp>
          <p:nvSpPr>
            <p:cNvPr id="11" name="object 11"/>
            <p:cNvSpPr txBox="1"/>
            <p:nvPr/>
          </p:nvSpPr>
          <p:spPr>
            <a:xfrm>
              <a:off x="1033029" y="4814977"/>
              <a:ext cx="2287727" cy="965470"/>
            </a:xfrm>
            <a:prstGeom prst="rect">
              <a:avLst/>
            </a:prstGeom>
          </p:spPr>
          <p:txBody>
            <a:bodyPr vert="horz" wrap="square" lIns="0" tIns="61037" rIns="0" bIns="0" rtlCol="0">
              <a:spAutoFit/>
            </a:bodyPr>
            <a:lstStyle/>
            <a:p>
              <a:pPr marL="236661" defTabSz="829178">
                <a:spcBef>
                  <a:spcPts val="481"/>
                </a:spcBef>
              </a:pPr>
              <a:r>
                <a:rPr sz="1088" spc="-23" dirty="0">
                  <a:solidFill>
                    <a:srgbClr val="F9A23B"/>
                  </a:solidFill>
                  <a:latin typeface="Calibri"/>
                  <a:cs typeface="Calibri"/>
                </a:rPr>
                <a:t>Why?</a:t>
              </a:r>
              <a:endParaRPr sz="1088" dirty="0">
                <a:solidFill>
                  <a:prstClr val="black"/>
                </a:solidFill>
                <a:latin typeface="Calibri"/>
                <a:cs typeface="Calibri"/>
              </a:endParaRPr>
            </a:p>
            <a:p>
              <a:pPr marL="74856" indent="-63916" defTabSz="829178">
                <a:spcBef>
                  <a:spcPts val="326"/>
                </a:spcBef>
                <a:buFontTx/>
                <a:buChar char="•"/>
                <a:tabLst>
                  <a:tab pos="75432" algn="l"/>
                </a:tabLst>
              </a:pPr>
              <a:r>
                <a:rPr sz="907" spc="14" dirty="0">
                  <a:solidFill>
                    <a:srgbClr val="231F20"/>
                  </a:solidFill>
                  <a:latin typeface="Calibri"/>
                  <a:cs typeface="Calibri"/>
                </a:rPr>
                <a:t>Engage </a:t>
              </a:r>
              <a:r>
                <a:rPr sz="907" spc="-14" dirty="0">
                  <a:solidFill>
                    <a:srgbClr val="231F20"/>
                  </a:solidFill>
                  <a:latin typeface="Calibri"/>
                  <a:cs typeface="Calibri"/>
                </a:rPr>
                <a:t>with</a:t>
              </a:r>
              <a:r>
                <a:rPr sz="907" spc="54" dirty="0">
                  <a:solidFill>
                    <a:srgbClr val="231F20"/>
                  </a:solidFill>
                  <a:latin typeface="Calibri"/>
                  <a:cs typeface="Calibri"/>
                </a:rPr>
                <a:t> </a:t>
              </a:r>
              <a:r>
                <a:rPr sz="907" dirty="0">
                  <a:solidFill>
                    <a:srgbClr val="231F20"/>
                  </a:solidFill>
                  <a:latin typeface="Calibri"/>
                  <a:cs typeface="Calibri"/>
                </a:rPr>
                <a:t>stakeholders</a:t>
              </a:r>
              <a:endParaRPr sz="907" dirty="0">
                <a:solidFill>
                  <a:prstClr val="black"/>
                </a:solidFill>
                <a:latin typeface="Calibri"/>
                <a:cs typeface="Calibri"/>
              </a:endParaRPr>
            </a:p>
            <a:p>
              <a:pPr marL="74856" indent="-63916" defTabSz="829178">
                <a:buFontTx/>
                <a:buChar char="•"/>
                <a:tabLst>
                  <a:tab pos="75432" algn="l"/>
                </a:tabLst>
              </a:pPr>
              <a:r>
                <a:rPr sz="907" spc="-9" dirty="0">
                  <a:solidFill>
                    <a:srgbClr val="231F20"/>
                  </a:solidFill>
                  <a:latin typeface="Calibri"/>
                  <a:cs typeface="Calibri"/>
                </a:rPr>
                <a:t>Attract </a:t>
              </a:r>
              <a:r>
                <a:rPr sz="907" spc="-14" dirty="0">
                  <a:solidFill>
                    <a:srgbClr val="231F20"/>
                  </a:solidFill>
                  <a:latin typeface="Calibri"/>
                  <a:cs typeface="Calibri"/>
                </a:rPr>
                <a:t>the </a:t>
              </a:r>
              <a:r>
                <a:rPr sz="907" dirty="0">
                  <a:solidFill>
                    <a:srgbClr val="231F20"/>
                  </a:solidFill>
                  <a:latin typeface="Calibri"/>
                  <a:cs typeface="Calibri"/>
                </a:rPr>
                <a:t>best </a:t>
              </a:r>
              <a:r>
                <a:rPr sz="907" spc="-5" dirty="0">
                  <a:solidFill>
                    <a:srgbClr val="231F20"/>
                  </a:solidFill>
                  <a:latin typeface="Calibri"/>
                  <a:cs typeface="Calibri"/>
                </a:rPr>
                <a:t>experts </a:t>
              </a:r>
              <a:r>
                <a:rPr sz="907" spc="-18" dirty="0">
                  <a:solidFill>
                    <a:srgbClr val="231F20"/>
                  </a:solidFill>
                  <a:latin typeface="Calibri"/>
                  <a:cs typeface="Calibri"/>
                </a:rPr>
                <a:t>to </a:t>
              </a:r>
              <a:r>
                <a:rPr sz="907" spc="-14" dirty="0">
                  <a:solidFill>
                    <a:srgbClr val="231F20"/>
                  </a:solidFill>
                  <a:latin typeface="Calibri"/>
                  <a:cs typeface="Calibri"/>
                </a:rPr>
                <a:t>your</a:t>
              </a:r>
              <a:r>
                <a:rPr sz="907" spc="59" dirty="0">
                  <a:solidFill>
                    <a:srgbClr val="231F20"/>
                  </a:solidFill>
                  <a:latin typeface="Calibri"/>
                  <a:cs typeface="Calibri"/>
                </a:rPr>
                <a:t> </a:t>
              </a:r>
              <a:r>
                <a:rPr sz="907" spc="5" dirty="0">
                  <a:solidFill>
                    <a:srgbClr val="231F20"/>
                  </a:solidFill>
                  <a:latin typeface="Calibri"/>
                  <a:cs typeface="Calibri"/>
                </a:rPr>
                <a:t>team</a:t>
              </a:r>
              <a:endParaRPr sz="907" dirty="0">
                <a:solidFill>
                  <a:prstClr val="black"/>
                </a:solidFill>
                <a:latin typeface="Calibri"/>
                <a:cs typeface="Calibri"/>
              </a:endParaRPr>
            </a:p>
            <a:p>
              <a:pPr marL="74856" indent="-63916" defTabSz="829178">
                <a:buFontTx/>
                <a:buChar char="•"/>
                <a:tabLst>
                  <a:tab pos="75432" algn="l"/>
                </a:tabLst>
              </a:pPr>
              <a:r>
                <a:rPr sz="907" spc="-9" dirty="0">
                  <a:solidFill>
                    <a:srgbClr val="231F20"/>
                  </a:solidFill>
                  <a:latin typeface="Calibri"/>
                  <a:cs typeface="Calibri"/>
                </a:rPr>
                <a:t>Generate </a:t>
              </a:r>
              <a:r>
                <a:rPr sz="907" spc="-5" dirty="0">
                  <a:solidFill>
                    <a:srgbClr val="231F20"/>
                  </a:solidFill>
                  <a:latin typeface="Calibri"/>
                  <a:cs typeface="Calibri"/>
                </a:rPr>
                <a:t>market</a:t>
              </a:r>
              <a:r>
                <a:rPr sz="907" spc="77" dirty="0">
                  <a:solidFill>
                    <a:srgbClr val="231F20"/>
                  </a:solidFill>
                  <a:latin typeface="Calibri"/>
                  <a:cs typeface="Calibri"/>
                </a:rPr>
                <a:t> </a:t>
              </a:r>
              <a:r>
                <a:rPr sz="907" spc="-5" dirty="0">
                  <a:solidFill>
                    <a:srgbClr val="231F20"/>
                  </a:solidFill>
                  <a:latin typeface="Calibri"/>
                  <a:cs typeface="Calibri"/>
                </a:rPr>
                <a:t>demand</a:t>
              </a:r>
              <a:endParaRPr sz="907" dirty="0">
                <a:solidFill>
                  <a:prstClr val="black"/>
                </a:solidFill>
                <a:latin typeface="Calibri"/>
                <a:cs typeface="Calibri"/>
              </a:endParaRPr>
            </a:p>
            <a:p>
              <a:pPr marL="74856" indent="-63916" defTabSz="829178">
                <a:buFontTx/>
                <a:buChar char="•"/>
                <a:tabLst>
                  <a:tab pos="75432" algn="l"/>
                </a:tabLst>
              </a:pPr>
              <a:r>
                <a:rPr sz="907" spc="5" dirty="0">
                  <a:solidFill>
                    <a:srgbClr val="231F20"/>
                  </a:solidFill>
                  <a:latin typeface="Calibri"/>
                  <a:cs typeface="Calibri"/>
                </a:rPr>
                <a:t>Raise awareness </a:t>
              </a:r>
              <a:r>
                <a:rPr sz="907" spc="14" dirty="0">
                  <a:solidFill>
                    <a:srgbClr val="231F20"/>
                  </a:solidFill>
                  <a:latin typeface="Calibri"/>
                  <a:cs typeface="Calibri"/>
                </a:rPr>
                <a:t>of </a:t>
              </a:r>
              <a:r>
                <a:rPr sz="907" spc="-27" dirty="0">
                  <a:solidFill>
                    <a:srgbClr val="231F20"/>
                  </a:solidFill>
                  <a:latin typeface="Calibri"/>
                  <a:cs typeface="Calibri"/>
                </a:rPr>
                <a:t>how </a:t>
              </a:r>
              <a:r>
                <a:rPr sz="907" spc="-9" dirty="0">
                  <a:solidFill>
                    <a:srgbClr val="231F20"/>
                  </a:solidFill>
                  <a:latin typeface="Calibri"/>
                  <a:cs typeface="Calibri"/>
                </a:rPr>
                <a:t>public money </a:t>
              </a:r>
              <a:r>
                <a:rPr sz="907" spc="14" dirty="0">
                  <a:solidFill>
                    <a:srgbClr val="231F20"/>
                  </a:solidFill>
                  <a:latin typeface="Calibri"/>
                  <a:cs typeface="Calibri"/>
                </a:rPr>
                <a:t>is</a:t>
              </a:r>
              <a:r>
                <a:rPr sz="907" spc="91" dirty="0">
                  <a:solidFill>
                    <a:srgbClr val="231F20"/>
                  </a:solidFill>
                  <a:latin typeface="Calibri"/>
                  <a:cs typeface="Calibri"/>
                </a:rPr>
                <a:t> </a:t>
              </a:r>
              <a:r>
                <a:rPr sz="907" spc="-5" dirty="0">
                  <a:solidFill>
                    <a:srgbClr val="231F20"/>
                  </a:solidFill>
                  <a:latin typeface="Calibri"/>
                  <a:cs typeface="Calibri"/>
                </a:rPr>
                <a:t>spent</a:t>
              </a:r>
              <a:endParaRPr sz="907" dirty="0">
                <a:solidFill>
                  <a:prstClr val="black"/>
                </a:solidFill>
                <a:latin typeface="Calibri"/>
                <a:cs typeface="Calibri"/>
              </a:endParaRPr>
            </a:p>
            <a:p>
              <a:pPr marL="74856" indent="-63916" defTabSz="829178">
                <a:buFontTx/>
                <a:buChar char="•"/>
                <a:tabLst>
                  <a:tab pos="75432" algn="l"/>
                </a:tabLst>
              </a:pPr>
              <a:r>
                <a:rPr sz="907" spc="-5" dirty="0">
                  <a:solidFill>
                    <a:srgbClr val="231F20"/>
                  </a:solidFill>
                  <a:latin typeface="Calibri"/>
                  <a:cs typeface="Calibri"/>
                </a:rPr>
                <a:t>Show </a:t>
              </a:r>
              <a:r>
                <a:rPr sz="907" spc="-14" dirty="0">
                  <a:solidFill>
                    <a:srgbClr val="231F20"/>
                  </a:solidFill>
                  <a:latin typeface="Calibri"/>
                  <a:cs typeface="Calibri"/>
                </a:rPr>
                <a:t>the </a:t>
              </a:r>
              <a:r>
                <a:rPr sz="907" spc="14" dirty="0">
                  <a:solidFill>
                    <a:srgbClr val="231F20"/>
                  </a:solidFill>
                  <a:latin typeface="Calibri"/>
                  <a:cs typeface="Calibri"/>
                </a:rPr>
                <a:t>success of </a:t>
              </a:r>
              <a:r>
                <a:rPr sz="907" spc="-9" dirty="0">
                  <a:solidFill>
                    <a:srgbClr val="231F20"/>
                  </a:solidFill>
                  <a:latin typeface="Calibri"/>
                  <a:cs typeface="Calibri"/>
                </a:rPr>
                <a:t>European</a:t>
              </a:r>
              <a:r>
                <a:rPr sz="907" spc="145" dirty="0">
                  <a:solidFill>
                    <a:srgbClr val="231F20"/>
                  </a:solidFill>
                  <a:latin typeface="Calibri"/>
                  <a:cs typeface="Calibri"/>
                </a:rPr>
                <a:t> </a:t>
              </a:r>
              <a:r>
                <a:rPr sz="907" spc="-5" dirty="0">
                  <a:solidFill>
                    <a:srgbClr val="231F20"/>
                  </a:solidFill>
                  <a:latin typeface="Calibri"/>
                  <a:cs typeface="Calibri"/>
                </a:rPr>
                <a:t>collaboration</a:t>
              </a:r>
              <a:endParaRPr sz="907" dirty="0">
                <a:solidFill>
                  <a:prstClr val="black"/>
                </a:solidFill>
                <a:latin typeface="Calibri"/>
                <a:cs typeface="Calibri"/>
              </a:endParaRPr>
            </a:p>
          </p:txBody>
        </p:sp>
        <p:sp>
          <p:nvSpPr>
            <p:cNvPr id="12" name="object 12"/>
            <p:cNvSpPr txBox="1"/>
            <p:nvPr/>
          </p:nvSpPr>
          <p:spPr>
            <a:xfrm>
              <a:off x="1098441" y="5901202"/>
              <a:ext cx="2182353" cy="151218"/>
            </a:xfrm>
            <a:prstGeom prst="rect">
              <a:avLst/>
            </a:prstGeom>
          </p:spPr>
          <p:txBody>
            <a:bodyPr vert="horz" wrap="square" lIns="0" tIns="11516" rIns="0" bIns="0" rtlCol="0">
              <a:spAutoFit/>
            </a:bodyPr>
            <a:lstStyle/>
            <a:p>
              <a:pPr marL="11516" defTabSz="829178">
                <a:spcBef>
                  <a:spcPts val="91"/>
                </a:spcBef>
              </a:pPr>
              <a:r>
                <a:rPr sz="907" b="1" spc="54" dirty="0">
                  <a:solidFill>
                    <a:srgbClr val="FD9020"/>
                  </a:solidFill>
                  <a:latin typeface="Calibri"/>
                  <a:cs typeface="Calibri"/>
                </a:rPr>
                <a:t>Legal </a:t>
              </a:r>
              <a:r>
                <a:rPr sz="907" b="1" spc="27" dirty="0">
                  <a:solidFill>
                    <a:srgbClr val="FD9020"/>
                  </a:solidFill>
                  <a:latin typeface="Calibri"/>
                  <a:cs typeface="Calibri"/>
                </a:rPr>
                <a:t>obligation </a:t>
              </a:r>
              <a:r>
                <a:rPr sz="907" b="1" spc="50" dirty="0">
                  <a:solidFill>
                    <a:srgbClr val="FD9020"/>
                  </a:solidFill>
                  <a:latin typeface="Calibri"/>
                  <a:cs typeface="Calibri"/>
                </a:rPr>
                <a:t>of </a:t>
              </a:r>
              <a:r>
                <a:rPr sz="907" b="1" spc="23" dirty="0">
                  <a:solidFill>
                    <a:srgbClr val="FD9020"/>
                  </a:solidFill>
                  <a:latin typeface="Calibri"/>
                  <a:cs typeface="Calibri"/>
                </a:rPr>
                <a:t>your </a:t>
              </a:r>
              <a:r>
                <a:rPr sz="907" b="1" spc="32" dirty="0">
                  <a:solidFill>
                    <a:srgbClr val="FD9020"/>
                  </a:solidFill>
                  <a:latin typeface="Calibri"/>
                  <a:cs typeface="Calibri"/>
                </a:rPr>
                <a:t>Grant</a:t>
              </a:r>
              <a:r>
                <a:rPr sz="907" b="1" spc="14" dirty="0">
                  <a:solidFill>
                    <a:srgbClr val="FD9020"/>
                  </a:solidFill>
                  <a:latin typeface="Calibri"/>
                  <a:cs typeface="Calibri"/>
                </a:rPr>
                <a:t> </a:t>
              </a:r>
              <a:r>
                <a:rPr sz="907" b="1" spc="23" dirty="0">
                  <a:solidFill>
                    <a:srgbClr val="FD9020"/>
                  </a:solidFill>
                  <a:latin typeface="Calibri"/>
                  <a:cs typeface="Calibri"/>
                </a:rPr>
                <a:t>Agreement</a:t>
              </a:r>
              <a:endParaRPr sz="907">
                <a:solidFill>
                  <a:prstClr val="black"/>
                </a:solidFill>
                <a:latin typeface="Calibri"/>
                <a:cs typeface="Calibri"/>
              </a:endParaRPr>
            </a:p>
          </p:txBody>
        </p:sp>
        <p:sp>
          <p:nvSpPr>
            <p:cNvPr id="13" name="object 13"/>
            <p:cNvSpPr txBox="1"/>
            <p:nvPr/>
          </p:nvSpPr>
          <p:spPr>
            <a:xfrm>
              <a:off x="1033028" y="2353505"/>
              <a:ext cx="2366039" cy="1183937"/>
            </a:xfrm>
            <a:prstGeom prst="rect">
              <a:avLst/>
            </a:prstGeom>
          </p:spPr>
          <p:txBody>
            <a:bodyPr vert="horz" wrap="square" lIns="0" tIns="11516" rIns="0" bIns="0" rtlCol="0">
              <a:spAutoFit/>
            </a:bodyPr>
            <a:lstStyle/>
            <a:p>
              <a:pPr marL="107102" algn="ctr" defTabSz="829178">
                <a:lnSpc>
                  <a:spcPts val="1723"/>
                </a:lnSpc>
                <a:spcBef>
                  <a:spcPts val="91"/>
                </a:spcBef>
              </a:pPr>
              <a:r>
                <a:rPr sz="1451" spc="14" dirty="0">
                  <a:solidFill>
                    <a:srgbClr val="FD9020"/>
                  </a:solidFill>
                  <a:latin typeface="Calibri"/>
                  <a:cs typeface="Calibri"/>
                </a:rPr>
                <a:t>Communication:</a:t>
              </a:r>
              <a:endParaRPr sz="1451" dirty="0">
                <a:solidFill>
                  <a:prstClr val="black"/>
                </a:solidFill>
                <a:latin typeface="Calibri"/>
                <a:cs typeface="Calibri"/>
              </a:endParaRPr>
            </a:p>
            <a:p>
              <a:pPr marL="107102" algn="ctr" defTabSz="829178">
                <a:lnSpc>
                  <a:spcPts val="1505"/>
                </a:lnSpc>
              </a:pPr>
              <a:r>
                <a:rPr sz="1270" spc="14" dirty="0">
                  <a:solidFill>
                    <a:srgbClr val="FD9020"/>
                  </a:solidFill>
                  <a:latin typeface="Calibri"/>
                  <a:cs typeface="Calibri"/>
                </a:rPr>
                <a:t>Promote your </a:t>
              </a:r>
              <a:r>
                <a:rPr sz="1270" spc="23" dirty="0">
                  <a:solidFill>
                    <a:srgbClr val="FD9020"/>
                  </a:solidFill>
                  <a:latin typeface="Calibri"/>
                  <a:cs typeface="Calibri"/>
                </a:rPr>
                <a:t>action </a:t>
              </a:r>
              <a:r>
                <a:rPr sz="1270" spc="27" dirty="0">
                  <a:solidFill>
                    <a:srgbClr val="FD9020"/>
                  </a:solidFill>
                  <a:latin typeface="Calibri"/>
                  <a:cs typeface="Calibri"/>
                </a:rPr>
                <a:t>and</a:t>
              </a:r>
              <a:r>
                <a:rPr sz="1270" spc="199" dirty="0">
                  <a:solidFill>
                    <a:srgbClr val="FD9020"/>
                  </a:solidFill>
                  <a:latin typeface="Calibri"/>
                  <a:cs typeface="Calibri"/>
                </a:rPr>
                <a:t> </a:t>
              </a:r>
              <a:r>
                <a:rPr sz="1270" spc="41" dirty="0">
                  <a:solidFill>
                    <a:srgbClr val="FD9020"/>
                  </a:solidFill>
                  <a:latin typeface="Calibri"/>
                  <a:cs typeface="Calibri"/>
                </a:rPr>
                <a:t>results</a:t>
              </a:r>
              <a:endParaRPr sz="1270" dirty="0">
                <a:solidFill>
                  <a:prstClr val="black"/>
                </a:solidFill>
                <a:latin typeface="Calibri"/>
                <a:cs typeface="Calibri"/>
              </a:endParaRPr>
            </a:p>
            <a:p>
              <a:pPr marL="376585" marR="262573" algn="ctr" defTabSz="829178">
                <a:spcBef>
                  <a:spcPts val="743"/>
                </a:spcBef>
              </a:pPr>
              <a:r>
                <a:rPr sz="907" spc="9" dirty="0">
                  <a:solidFill>
                    <a:srgbClr val="231F20"/>
                  </a:solidFill>
                  <a:latin typeface="Calibri"/>
                  <a:cs typeface="Calibri"/>
                </a:rPr>
                <a:t>Inform, </a:t>
              </a:r>
              <a:r>
                <a:rPr sz="907" spc="5" dirty="0">
                  <a:solidFill>
                    <a:srgbClr val="231F20"/>
                  </a:solidFill>
                  <a:latin typeface="Calibri"/>
                  <a:cs typeface="Calibri"/>
                </a:rPr>
                <a:t>promote </a:t>
              </a:r>
              <a:r>
                <a:rPr sz="907" spc="18" dirty="0">
                  <a:solidFill>
                    <a:srgbClr val="231F20"/>
                  </a:solidFill>
                  <a:latin typeface="Calibri"/>
                  <a:cs typeface="Calibri"/>
                </a:rPr>
                <a:t>and communicate  </a:t>
              </a:r>
              <a:r>
                <a:rPr sz="907" spc="9" dirty="0">
                  <a:solidFill>
                    <a:srgbClr val="231F20"/>
                  </a:solidFill>
                  <a:latin typeface="Calibri"/>
                  <a:cs typeface="Calibri"/>
                </a:rPr>
                <a:t>your </a:t>
              </a:r>
              <a:r>
                <a:rPr sz="907" spc="27" dirty="0">
                  <a:solidFill>
                    <a:srgbClr val="231F20"/>
                  </a:solidFill>
                  <a:latin typeface="Calibri"/>
                  <a:cs typeface="Calibri"/>
                </a:rPr>
                <a:t>activities </a:t>
              </a:r>
              <a:r>
                <a:rPr sz="907" spc="18" dirty="0">
                  <a:solidFill>
                    <a:srgbClr val="231F20"/>
                  </a:solidFill>
                  <a:latin typeface="Calibri"/>
                  <a:cs typeface="Calibri"/>
                </a:rPr>
                <a:t>and</a:t>
              </a:r>
              <a:r>
                <a:rPr sz="907" spc="86" dirty="0">
                  <a:solidFill>
                    <a:srgbClr val="231F20"/>
                  </a:solidFill>
                  <a:latin typeface="Calibri"/>
                  <a:cs typeface="Calibri"/>
                </a:rPr>
                <a:t> </a:t>
              </a:r>
              <a:r>
                <a:rPr sz="907" spc="27" dirty="0">
                  <a:solidFill>
                    <a:srgbClr val="231F20"/>
                  </a:solidFill>
                  <a:latin typeface="Calibri"/>
                  <a:cs typeface="Calibri"/>
                </a:rPr>
                <a:t>results</a:t>
              </a:r>
              <a:endParaRPr sz="907" dirty="0">
                <a:solidFill>
                  <a:prstClr val="black"/>
                </a:solidFill>
                <a:latin typeface="Calibri"/>
                <a:cs typeface="Calibri"/>
              </a:endParaRPr>
            </a:p>
            <a:p>
              <a:pPr marL="247026" defTabSz="829178">
                <a:lnSpc>
                  <a:spcPts val="1288"/>
                </a:lnSpc>
                <a:spcBef>
                  <a:spcPts val="725"/>
                </a:spcBef>
              </a:pPr>
              <a:r>
                <a:rPr sz="1088" spc="23" dirty="0">
                  <a:solidFill>
                    <a:srgbClr val="F9A23B"/>
                  </a:solidFill>
                  <a:latin typeface="Calibri"/>
                  <a:cs typeface="Calibri"/>
                </a:rPr>
                <a:t>Reaching </a:t>
              </a:r>
              <a:r>
                <a:rPr sz="1088" spc="18" dirty="0">
                  <a:solidFill>
                    <a:srgbClr val="F9A23B"/>
                  </a:solidFill>
                  <a:latin typeface="Calibri"/>
                  <a:cs typeface="Calibri"/>
                </a:rPr>
                <a:t>multiple</a:t>
              </a:r>
              <a:r>
                <a:rPr sz="1088" spc="91" dirty="0">
                  <a:solidFill>
                    <a:srgbClr val="F9A23B"/>
                  </a:solidFill>
                  <a:latin typeface="Calibri"/>
                  <a:cs typeface="Calibri"/>
                </a:rPr>
                <a:t> </a:t>
              </a:r>
              <a:r>
                <a:rPr sz="1088" spc="23" dirty="0">
                  <a:solidFill>
                    <a:srgbClr val="F9A23B"/>
                  </a:solidFill>
                  <a:latin typeface="Calibri"/>
                  <a:cs typeface="Calibri"/>
                </a:rPr>
                <a:t>audiences</a:t>
              </a:r>
              <a:endParaRPr sz="1088" dirty="0">
                <a:solidFill>
                  <a:prstClr val="black"/>
                </a:solidFill>
                <a:latin typeface="Calibri"/>
                <a:cs typeface="Calibri"/>
              </a:endParaRPr>
            </a:p>
            <a:p>
              <a:pPr marL="11516" defTabSz="829178">
                <a:lnSpc>
                  <a:spcPts val="1070"/>
                </a:lnSpc>
              </a:pPr>
              <a:r>
                <a:rPr sz="907" spc="-5" dirty="0">
                  <a:solidFill>
                    <a:srgbClr val="231F20"/>
                  </a:solidFill>
                  <a:latin typeface="Calibri"/>
                  <a:cs typeface="Calibri"/>
                </a:rPr>
                <a:t>Citizens, </a:t>
              </a:r>
              <a:r>
                <a:rPr sz="907" spc="-14" dirty="0">
                  <a:solidFill>
                    <a:srgbClr val="231F20"/>
                  </a:solidFill>
                  <a:latin typeface="Calibri"/>
                  <a:cs typeface="Calibri"/>
                </a:rPr>
                <a:t>the </a:t>
              </a:r>
              <a:r>
                <a:rPr sz="907" spc="-9" dirty="0">
                  <a:solidFill>
                    <a:srgbClr val="231F20"/>
                  </a:solidFill>
                  <a:latin typeface="Calibri"/>
                  <a:cs typeface="Calibri"/>
                </a:rPr>
                <a:t>media,</a:t>
              </a:r>
              <a:r>
                <a:rPr sz="907" spc="122" dirty="0">
                  <a:solidFill>
                    <a:srgbClr val="231F20"/>
                  </a:solidFill>
                  <a:latin typeface="Calibri"/>
                  <a:cs typeface="Calibri"/>
                </a:rPr>
                <a:t> </a:t>
              </a:r>
              <a:r>
                <a:rPr sz="907" dirty="0">
                  <a:solidFill>
                    <a:srgbClr val="231F20"/>
                  </a:solidFill>
                  <a:latin typeface="Calibri"/>
                  <a:cs typeface="Calibri"/>
                </a:rPr>
                <a:t>stakeholders</a:t>
              </a:r>
              <a:endParaRPr sz="907" dirty="0">
                <a:solidFill>
                  <a:prstClr val="black"/>
                </a:solidFill>
                <a:latin typeface="Calibri"/>
                <a:cs typeface="Calibri"/>
              </a:endParaRPr>
            </a:p>
          </p:txBody>
        </p:sp>
      </p:grpSp>
      <p:sp>
        <p:nvSpPr>
          <p:cNvPr id="14" name="object 14"/>
          <p:cNvSpPr txBox="1"/>
          <p:nvPr/>
        </p:nvSpPr>
        <p:spPr>
          <a:xfrm>
            <a:off x="9266616" y="6422075"/>
            <a:ext cx="1426303" cy="146427"/>
          </a:xfrm>
          <a:prstGeom prst="rect">
            <a:avLst/>
          </a:prstGeom>
        </p:spPr>
        <p:txBody>
          <a:bodyPr vert="horz" wrap="square" lIns="0" tIns="13820" rIns="0" bIns="0" rtlCol="0">
            <a:spAutoFit/>
          </a:bodyPr>
          <a:lstStyle/>
          <a:p>
            <a:pPr marL="11516" defTabSz="829178">
              <a:spcBef>
                <a:spcPts val="109"/>
              </a:spcBef>
            </a:pPr>
            <a:r>
              <a:rPr sz="861" spc="18" dirty="0">
                <a:solidFill>
                  <a:srgbClr val="FFFFFF"/>
                </a:solidFill>
                <a:latin typeface="Calibri"/>
                <a:cs typeface="Calibri"/>
                <a:hlinkClick r:id="rId3"/>
              </a:rPr>
              <a:t>Acknowledge the </a:t>
            </a:r>
            <a:r>
              <a:rPr sz="861" spc="23" dirty="0">
                <a:solidFill>
                  <a:srgbClr val="FFFFFF"/>
                </a:solidFill>
                <a:latin typeface="Calibri"/>
                <a:cs typeface="Calibri"/>
                <a:hlinkClick r:id="rId3"/>
              </a:rPr>
              <a:t>EU</a:t>
            </a:r>
            <a:r>
              <a:rPr sz="861" spc="95" dirty="0">
                <a:solidFill>
                  <a:srgbClr val="FFFFFF"/>
                </a:solidFill>
                <a:latin typeface="Calibri"/>
                <a:cs typeface="Calibri"/>
                <a:hlinkClick r:id="rId3"/>
              </a:rPr>
              <a:t> </a:t>
            </a:r>
            <a:r>
              <a:rPr sz="861" spc="18" dirty="0">
                <a:solidFill>
                  <a:srgbClr val="FFFFFF"/>
                </a:solidFill>
                <a:latin typeface="Calibri"/>
                <a:cs typeface="Calibri"/>
                <a:hlinkClick r:id="rId3"/>
              </a:rPr>
              <a:t>funding!</a:t>
            </a:r>
            <a:endParaRPr sz="861">
              <a:solidFill>
                <a:prstClr val="black"/>
              </a:solidFill>
              <a:latin typeface="Calibri"/>
              <a:cs typeface="Calibri"/>
            </a:endParaRPr>
          </a:p>
        </p:txBody>
      </p:sp>
      <p:sp>
        <p:nvSpPr>
          <p:cNvPr id="15" name="object 15"/>
          <p:cNvSpPr txBox="1"/>
          <p:nvPr/>
        </p:nvSpPr>
        <p:spPr>
          <a:xfrm>
            <a:off x="8199064" y="6415313"/>
            <a:ext cx="547604" cy="146427"/>
          </a:xfrm>
          <a:prstGeom prst="rect">
            <a:avLst/>
          </a:prstGeom>
        </p:spPr>
        <p:txBody>
          <a:bodyPr vert="horz" wrap="square" lIns="0" tIns="13820" rIns="0" bIns="0" rtlCol="0">
            <a:spAutoFit/>
          </a:bodyPr>
          <a:lstStyle/>
          <a:p>
            <a:pPr marL="11516" defTabSz="829178">
              <a:spcBef>
                <a:spcPts val="109"/>
              </a:spcBef>
            </a:pPr>
            <a:r>
              <a:rPr sz="861" spc="18" dirty="0">
                <a:solidFill>
                  <a:srgbClr val="FFFFFF"/>
                </a:solidFill>
                <a:latin typeface="Calibri"/>
                <a:cs typeface="Calibri"/>
              </a:rPr>
              <a:t>What</a:t>
            </a:r>
            <a:r>
              <a:rPr sz="861" spc="5" dirty="0">
                <a:solidFill>
                  <a:srgbClr val="FFFFFF"/>
                </a:solidFill>
                <a:latin typeface="Calibri"/>
                <a:cs typeface="Calibri"/>
              </a:rPr>
              <a:t> </a:t>
            </a:r>
            <a:r>
              <a:rPr sz="861" spc="14" dirty="0">
                <a:solidFill>
                  <a:srgbClr val="FFFFFF"/>
                </a:solidFill>
                <a:latin typeface="Calibri"/>
                <a:cs typeface="Calibri"/>
              </a:rPr>
              <a:t>else?</a:t>
            </a:r>
            <a:endParaRPr sz="861">
              <a:solidFill>
                <a:prstClr val="black"/>
              </a:solidFill>
              <a:latin typeface="Calibri"/>
              <a:cs typeface="Calibri"/>
            </a:endParaRPr>
          </a:p>
        </p:txBody>
      </p:sp>
      <p:sp>
        <p:nvSpPr>
          <p:cNvPr id="16" name="object 16"/>
          <p:cNvSpPr/>
          <p:nvPr/>
        </p:nvSpPr>
        <p:spPr>
          <a:xfrm>
            <a:off x="8835021" y="6379617"/>
            <a:ext cx="416510" cy="266481"/>
          </a:xfrm>
          <a:prstGeom prst="rect">
            <a:avLst/>
          </a:prstGeom>
          <a:blipFill>
            <a:blip r:embed="rId4" cstate="print"/>
            <a:stretch>
              <a:fillRect/>
            </a:stretch>
          </a:blipFill>
        </p:spPr>
        <p:txBody>
          <a:bodyPr wrap="square" lIns="0" tIns="0" rIns="0" bIns="0" rtlCol="0"/>
          <a:lstStyle/>
          <a:p>
            <a:pPr defTabSz="829178"/>
            <a:endParaRPr sz="1632">
              <a:solidFill>
                <a:prstClr val="black"/>
              </a:solidFill>
              <a:latin typeface="Calibri"/>
            </a:endParaRPr>
          </a:p>
        </p:txBody>
      </p:sp>
      <p:sp>
        <p:nvSpPr>
          <p:cNvPr id="17" name="object 17"/>
          <p:cNvSpPr/>
          <p:nvPr/>
        </p:nvSpPr>
        <p:spPr>
          <a:xfrm>
            <a:off x="5453982" y="424185"/>
            <a:ext cx="1282765" cy="890673"/>
          </a:xfrm>
          <a:prstGeom prst="rect">
            <a:avLst/>
          </a:prstGeom>
          <a:blipFill>
            <a:blip r:embed="rId5" cstate="print"/>
            <a:stretch>
              <a:fillRect/>
            </a:stretch>
          </a:blipFill>
        </p:spPr>
        <p:txBody>
          <a:bodyPr wrap="square" lIns="0" tIns="0" rIns="0" bIns="0" rtlCol="0"/>
          <a:lstStyle/>
          <a:p>
            <a:pPr defTabSz="829178"/>
            <a:endParaRPr sz="1632">
              <a:solidFill>
                <a:prstClr val="black"/>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0721" y="380110"/>
            <a:ext cx="9974859" cy="1078230"/>
          </a:xfrm>
          <a:prstGeom prst="rect">
            <a:avLst/>
          </a:prstGeom>
        </p:spPr>
        <p:txBody>
          <a:bodyPr vert="horz" wrap="square" lIns="0" tIns="0" rIns="0" bIns="0" rtlCol="0">
            <a:spAutoFit/>
          </a:bodyPr>
          <a:lstStyle/>
          <a:p>
            <a:pPr marL="12700">
              <a:lnSpc>
                <a:spcPts val="4105"/>
              </a:lnSpc>
            </a:pPr>
            <a:r>
              <a:rPr sz="3600" b="1" dirty="0">
                <a:solidFill>
                  <a:srgbClr val="1C4358"/>
                </a:solidFill>
                <a:latin typeface="Calibri"/>
                <a:cs typeface="Calibri"/>
              </a:rPr>
              <a:t>Impact chain </a:t>
            </a:r>
            <a:r>
              <a:rPr sz="3600" b="1" spc="-15" dirty="0">
                <a:solidFill>
                  <a:srgbClr val="1C4358"/>
                </a:solidFill>
                <a:latin typeface="Calibri"/>
                <a:cs typeface="Calibri"/>
              </a:rPr>
              <a:t>from </a:t>
            </a:r>
            <a:r>
              <a:rPr sz="3600" b="1" dirty="0">
                <a:solidFill>
                  <a:srgbClr val="1C4358"/>
                </a:solidFill>
                <a:latin typeface="Calibri"/>
                <a:cs typeface="Calibri"/>
              </a:rPr>
              <a:t>a </a:t>
            </a:r>
            <a:r>
              <a:rPr sz="3600" b="1" spc="-10" dirty="0">
                <a:solidFill>
                  <a:srgbClr val="1C4358"/>
                </a:solidFill>
                <a:latin typeface="Calibri"/>
                <a:cs typeface="Calibri"/>
              </a:rPr>
              <a:t>research</a:t>
            </a:r>
            <a:r>
              <a:rPr sz="3600" b="1" spc="-75" dirty="0">
                <a:solidFill>
                  <a:srgbClr val="1C4358"/>
                </a:solidFill>
                <a:latin typeface="Calibri"/>
                <a:cs typeface="Calibri"/>
              </a:rPr>
              <a:t> </a:t>
            </a:r>
            <a:r>
              <a:rPr sz="3600" b="1" spc="-25" dirty="0">
                <a:solidFill>
                  <a:srgbClr val="1C4358"/>
                </a:solidFill>
                <a:latin typeface="Calibri"/>
                <a:cs typeface="Calibri"/>
              </a:rPr>
              <a:t>council’s</a:t>
            </a:r>
            <a:endParaRPr sz="3600" dirty="0">
              <a:latin typeface="Calibri"/>
              <a:cs typeface="Calibri"/>
            </a:endParaRPr>
          </a:p>
          <a:p>
            <a:pPr marL="12700">
              <a:lnSpc>
                <a:spcPts val="4105"/>
              </a:lnSpc>
            </a:pPr>
            <a:r>
              <a:rPr sz="3600" b="1" spc="-10" dirty="0">
                <a:solidFill>
                  <a:srgbClr val="1C4358"/>
                </a:solidFill>
                <a:latin typeface="Calibri"/>
                <a:cs typeface="Calibri"/>
              </a:rPr>
              <a:t>perspective</a:t>
            </a:r>
            <a:endParaRPr sz="3600" dirty="0">
              <a:latin typeface="Calibri"/>
              <a:cs typeface="Calibri"/>
            </a:endParaRPr>
          </a:p>
        </p:txBody>
      </p:sp>
      <p:sp>
        <p:nvSpPr>
          <p:cNvPr id="5" name="object 5"/>
          <p:cNvSpPr/>
          <p:nvPr/>
        </p:nvSpPr>
        <p:spPr>
          <a:xfrm>
            <a:off x="972311" y="1760220"/>
            <a:ext cx="1739264" cy="889000"/>
          </a:xfrm>
          <a:custGeom>
            <a:avLst/>
            <a:gdLst/>
            <a:ahLst/>
            <a:cxnLst/>
            <a:rect l="l" t="t" r="r" b="b"/>
            <a:pathLst>
              <a:path w="1739264" h="889000">
                <a:moveTo>
                  <a:pt x="1649983" y="0"/>
                </a:moveTo>
                <a:lnTo>
                  <a:pt x="88849" y="0"/>
                </a:lnTo>
                <a:lnTo>
                  <a:pt x="54263" y="6979"/>
                </a:lnTo>
                <a:lnTo>
                  <a:pt x="26022" y="26019"/>
                </a:lnTo>
                <a:lnTo>
                  <a:pt x="6981" y="54274"/>
                </a:lnTo>
                <a:lnTo>
                  <a:pt x="0" y="88900"/>
                </a:lnTo>
                <a:lnTo>
                  <a:pt x="0" y="799591"/>
                </a:lnTo>
                <a:lnTo>
                  <a:pt x="6981" y="834217"/>
                </a:lnTo>
                <a:lnTo>
                  <a:pt x="26022" y="862472"/>
                </a:lnTo>
                <a:lnTo>
                  <a:pt x="54263" y="881512"/>
                </a:lnTo>
                <a:lnTo>
                  <a:pt x="88849"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00B8DC"/>
          </a:solidFill>
        </p:spPr>
        <p:txBody>
          <a:bodyPr wrap="square" lIns="0" tIns="0" rIns="0" bIns="0" rtlCol="0"/>
          <a:lstStyle/>
          <a:p>
            <a:endParaRPr/>
          </a:p>
        </p:txBody>
      </p:sp>
      <p:sp>
        <p:nvSpPr>
          <p:cNvPr id="6" name="object 6"/>
          <p:cNvSpPr txBox="1"/>
          <p:nvPr/>
        </p:nvSpPr>
        <p:spPr>
          <a:xfrm>
            <a:off x="1499997" y="1985771"/>
            <a:ext cx="685165" cy="393700"/>
          </a:xfrm>
          <a:prstGeom prst="rect">
            <a:avLst/>
          </a:prstGeom>
        </p:spPr>
        <p:txBody>
          <a:bodyPr vert="horz" wrap="square" lIns="0" tIns="0" rIns="0" bIns="0" rtlCol="0">
            <a:spAutoFit/>
          </a:bodyPr>
          <a:lstStyle/>
          <a:p>
            <a:pPr marL="12700">
              <a:lnSpc>
                <a:spcPct val="100000"/>
              </a:lnSpc>
            </a:pPr>
            <a:r>
              <a:rPr sz="2400" dirty="0">
                <a:solidFill>
                  <a:srgbClr val="FFFFFF"/>
                </a:solidFill>
                <a:latin typeface="Calibri"/>
                <a:cs typeface="Calibri"/>
              </a:rPr>
              <a:t>Input</a:t>
            </a:r>
            <a:endParaRPr sz="2400">
              <a:latin typeface="Calibri"/>
              <a:cs typeface="Calibri"/>
            </a:endParaRPr>
          </a:p>
        </p:txBody>
      </p:sp>
      <p:sp>
        <p:nvSpPr>
          <p:cNvPr id="7" name="object 7"/>
          <p:cNvSpPr/>
          <p:nvPr/>
        </p:nvSpPr>
        <p:spPr>
          <a:xfrm>
            <a:off x="2802635" y="2090927"/>
            <a:ext cx="193675" cy="227329"/>
          </a:xfrm>
          <a:custGeom>
            <a:avLst/>
            <a:gdLst/>
            <a:ahLst/>
            <a:cxnLst/>
            <a:rect l="l" t="t" r="r" b="b"/>
            <a:pathLst>
              <a:path w="193675" h="227330">
                <a:moveTo>
                  <a:pt x="96774" y="0"/>
                </a:moveTo>
                <a:lnTo>
                  <a:pt x="96774" y="45466"/>
                </a:lnTo>
                <a:lnTo>
                  <a:pt x="0" y="45466"/>
                </a:lnTo>
                <a:lnTo>
                  <a:pt x="0" y="181610"/>
                </a:lnTo>
                <a:lnTo>
                  <a:pt x="96774" y="181610"/>
                </a:lnTo>
                <a:lnTo>
                  <a:pt x="96774" y="227075"/>
                </a:lnTo>
                <a:lnTo>
                  <a:pt x="193547" y="113537"/>
                </a:lnTo>
                <a:lnTo>
                  <a:pt x="96774" y="0"/>
                </a:lnTo>
                <a:close/>
              </a:path>
            </a:pathLst>
          </a:custGeom>
          <a:solidFill>
            <a:srgbClr val="00B8DC"/>
          </a:solidFill>
        </p:spPr>
        <p:txBody>
          <a:bodyPr wrap="square" lIns="0" tIns="0" rIns="0" bIns="0" rtlCol="0"/>
          <a:lstStyle/>
          <a:p>
            <a:endParaRPr/>
          </a:p>
        </p:txBody>
      </p:sp>
      <p:sp>
        <p:nvSpPr>
          <p:cNvPr id="8" name="object 8"/>
          <p:cNvSpPr/>
          <p:nvPr/>
        </p:nvSpPr>
        <p:spPr>
          <a:xfrm>
            <a:off x="3075432" y="1760220"/>
            <a:ext cx="1739264" cy="889000"/>
          </a:xfrm>
          <a:custGeom>
            <a:avLst/>
            <a:gdLst/>
            <a:ahLst/>
            <a:cxnLst/>
            <a:rect l="l" t="t" r="r" b="b"/>
            <a:pathLst>
              <a:path w="1739264" h="889000">
                <a:moveTo>
                  <a:pt x="1649983" y="0"/>
                </a:moveTo>
                <a:lnTo>
                  <a:pt x="88900" y="0"/>
                </a:lnTo>
                <a:lnTo>
                  <a:pt x="54274" y="6979"/>
                </a:lnTo>
                <a:lnTo>
                  <a:pt x="26019" y="26019"/>
                </a:lnTo>
                <a:lnTo>
                  <a:pt x="6979" y="54274"/>
                </a:lnTo>
                <a:lnTo>
                  <a:pt x="0" y="88900"/>
                </a:lnTo>
                <a:lnTo>
                  <a:pt x="0" y="799591"/>
                </a:lnTo>
                <a:lnTo>
                  <a:pt x="6979" y="834217"/>
                </a:lnTo>
                <a:lnTo>
                  <a:pt x="26019" y="862472"/>
                </a:lnTo>
                <a:lnTo>
                  <a:pt x="54274" y="881512"/>
                </a:lnTo>
                <a:lnTo>
                  <a:pt x="88900"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FD7B00"/>
          </a:solidFill>
        </p:spPr>
        <p:txBody>
          <a:bodyPr wrap="square" lIns="0" tIns="0" rIns="0" bIns="0" rtlCol="0"/>
          <a:lstStyle/>
          <a:p>
            <a:endParaRPr/>
          </a:p>
        </p:txBody>
      </p:sp>
      <p:sp>
        <p:nvSpPr>
          <p:cNvPr id="9" name="object 9"/>
          <p:cNvSpPr txBox="1"/>
          <p:nvPr/>
        </p:nvSpPr>
        <p:spPr>
          <a:xfrm>
            <a:off x="3392170" y="1994789"/>
            <a:ext cx="1107440" cy="378460"/>
          </a:xfrm>
          <a:prstGeom prst="rect">
            <a:avLst/>
          </a:prstGeom>
        </p:spPr>
        <p:txBody>
          <a:bodyPr vert="horz" wrap="square" lIns="0" tIns="0" rIns="0" bIns="0" rtlCol="0">
            <a:spAutoFit/>
          </a:bodyPr>
          <a:lstStyle/>
          <a:p>
            <a:pPr marL="12700">
              <a:lnSpc>
                <a:spcPct val="100000"/>
              </a:lnSpc>
            </a:pPr>
            <a:r>
              <a:rPr sz="2300" spc="-5" dirty="0">
                <a:solidFill>
                  <a:srgbClr val="FFFFFF"/>
                </a:solidFill>
                <a:latin typeface="Calibri"/>
                <a:cs typeface="Calibri"/>
              </a:rPr>
              <a:t>Activities</a:t>
            </a:r>
            <a:endParaRPr sz="2300">
              <a:latin typeface="Calibri"/>
              <a:cs typeface="Calibri"/>
            </a:endParaRPr>
          </a:p>
        </p:txBody>
      </p:sp>
      <p:sp>
        <p:nvSpPr>
          <p:cNvPr id="10" name="object 10"/>
          <p:cNvSpPr/>
          <p:nvPr/>
        </p:nvSpPr>
        <p:spPr>
          <a:xfrm>
            <a:off x="4905755" y="2090927"/>
            <a:ext cx="193675" cy="227329"/>
          </a:xfrm>
          <a:custGeom>
            <a:avLst/>
            <a:gdLst/>
            <a:ahLst/>
            <a:cxnLst/>
            <a:rect l="l" t="t" r="r" b="b"/>
            <a:pathLst>
              <a:path w="193675" h="227330">
                <a:moveTo>
                  <a:pt x="96774" y="0"/>
                </a:moveTo>
                <a:lnTo>
                  <a:pt x="96774" y="45466"/>
                </a:lnTo>
                <a:lnTo>
                  <a:pt x="0" y="45466"/>
                </a:lnTo>
                <a:lnTo>
                  <a:pt x="0" y="181610"/>
                </a:lnTo>
                <a:lnTo>
                  <a:pt x="96774" y="181610"/>
                </a:lnTo>
                <a:lnTo>
                  <a:pt x="96774" y="227075"/>
                </a:lnTo>
                <a:lnTo>
                  <a:pt x="193548" y="113537"/>
                </a:lnTo>
                <a:lnTo>
                  <a:pt x="96774" y="0"/>
                </a:lnTo>
                <a:close/>
              </a:path>
            </a:pathLst>
          </a:custGeom>
          <a:solidFill>
            <a:srgbClr val="FD7B00"/>
          </a:solidFill>
        </p:spPr>
        <p:txBody>
          <a:bodyPr wrap="square" lIns="0" tIns="0" rIns="0" bIns="0" rtlCol="0"/>
          <a:lstStyle/>
          <a:p>
            <a:endParaRPr/>
          </a:p>
        </p:txBody>
      </p:sp>
      <p:sp>
        <p:nvSpPr>
          <p:cNvPr id="11" name="object 11"/>
          <p:cNvSpPr/>
          <p:nvPr/>
        </p:nvSpPr>
        <p:spPr>
          <a:xfrm>
            <a:off x="5178552" y="1760220"/>
            <a:ext cx="1739264" cy="889000"/>
          </a:xfrm>
          <a:custGeom>
            <a:avLst/>
            <a:gdLst/>
            <a:ahLst/>
            <a:cxnLst/>
            <a:rect l="l" t="t" r="r" b="b"/>
            <a:pathLst>
              <a:path w="1739265" h="889000">
                <a:moveTo>
                  <a:pt x="1649983" y="0"/>
                </a:moveTo>
                <a:lnTo>
                  <a:pt x="88900" y="0"/>
                </a:lnTo>
                <a:lnTo>
                  <a:pt x="54274" y="6979"/>
                </a:lnTo>
                <a:lnTo>
                  <a:pt x="26019" y="26019"/>
                </a:lnTo>
                <a:lnTo>
                  <a:pt x="6979" y="54274"/>
                </a:lnTo>
                <a:lnTo>
                  <a:pt x="0" y="88900"/>
                </a:lnTo>
                <a:lnTo>
                  <a:pt x="0" y="799591"/>
                </a:lnTo>
                <a:lnTo>
                  <a:pt x="6979" y="834217"/>
                </a:lnTo>
                <a:lnTo>
                  <a:pt x="26019" y="862472"/>
                </a:lnTo>
                <a:lnTo>
                  <a:pt x="54274" y="881512"/>
                </a:lnTo>
                <a:lnTo>
                  <a:pt x="88900"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768F9C"/>
          </a:solidFill>
        </p:spPr>
        <p:txBody>
          <a:bodyPr wrap="square" lIns="0" tIns="0" rIns="0" bIns="0" rtlCol="0"/>
          <a:lstStyle/>
          <a:p>
            <a:endParaRPr/>
          </a:p>
        </p:txBody>
      </p:sp>
      <p:sp>
        <p:nvSpPr>
          <p:cNvPr id="12" name="object 12"/>
          <p:cNvSpPr txBox="1"/>
          <p:nvPr/>
        </p:nvSpPr>
        <p:spPr>
          <a:xfrm>
            <a:off x="5613271" y="1994789"/>
            <a:ext cx="1031747" cy="353943"/>
          </a:xfrm>
          <a:prstGeom prst="rect">
            <a:avLst/>
          </a:prstGeom>
        </p:spPr>
        <p:txBody>
          <a:bodyPr vert="horz" wrap="square" lIns="0" tIns="0" rIns="0" bIns="0" rtlCol="0">
            <a:spAutoFit/>
          </a:bodyPr>
          <a:lstStyle/>
          <a:p>
            <a:pPr marL="12700">
              <a:lnSpc>
                <a:spcPct val="100000"/>
              </a:lnSpc>
            </a:pPr>
            <a:r>
              <a:rPr lang="nb-NO" sz="2300" spc="-40" dirty="0">
                <a:solidFill>
                  <a:srgbClr val="FFFFFF"/>
                </a:solidFill>
                <a:latin typeface="Calibri"/>
                <a:cs typeface="Calibri"/>
              </a:rPr>
              <a:t>Outputs</a:t>
            </a:r>
            <a:endParaRPr sz="2300" dirty="0">
              <a:latin typeface="Calibri"/>
              <a:cs typeface="Calibri"/>
            </a:endParaRPr>
          </a:p>
        </p:txBody>
      </p:sp>
      <p:sp>
        <p:nvSpPr>
          <p:cNvPr id="13" name="object 13"/>
          <p:cNvSpPr/>
          <p:nvPr/>
        </p:nvSpPr>
        <p:spPr>
          <a:xfrm>
            <a:off x="7008876" y="2090927"/>
            <a:ext cx="193675" cy="227329"/>
          </a:xfrm>
          <a:custGeom>
            <a:avLst/>
            <a:gdLst/>
            <a:ahLst/>
            <a:cxnLst/>
            <a:rect l="l" t="t" r="r" b="b"/>
            <a:pathLst>
              <a:path w="193675" h="227330">
                <a:moveTo>
                  <a:pt x="96774" y="0"/>
                </a:moveTo>
                <a:lnTo>
                  <a:pt x="96774" y="45466"/>
                </a:lnTo>
                <a:lnTo>
                  <a:pt x="0" y="45466"/>
                </a:lnTo>
                <a:lnTo>
                  <a:pt x="0" y="181610"/>
                </a:lnTo>
                <a:lnTo>
                  <a:pt x="96774" y="181610"/>
                </a:lnTo>
                <a:lnTo>
                  <a:pt x="96774" y="227075"/>
                </a:lnTo>
                <a:lnTo>
                  <a:pt x="193548" y="113537"/>
                </a:lnTo>
                <a:lnTo>
                  <a:pt x="96774" y="0"/>
                </a:lnTo>
                <a:close/>
              </a:path>
            </a:pathLst>
          </a:custGeom>
          <a:solidFill>
            <a:srgbClr val="768F9C"/>
          </a:solidFill>
        </p:spPr>
        <p:txBody>
          <a:bodyPr wrap="square" lIns="0" tIns="0" rIns="0" bIns="0" rtlCol="0"/>
          <a:lstStyle/>
          <a:p>
            <a:endParaRPr/>
          </a:p>
        </p:txBody>
      </p:sp>
      <p:sp>
        <p:nvSpPr>
          <p:cNvPr id="14" name="object 14"/>
          <p:cNvSpPr/>
          <p:nvPr/>
        </p:nvSpPr>
        <p:spPr>
          <a:xfrm>
            <a:off x="7283195" y="1760220"/>
            <a:ext cx="1739264" cy="889000"/>
          </a:xfrm>
          <a:custGeom>
            <a:avLst/>
            <a:gdLst/>
            <a:ahLst/>
            <a:cxnLst/>
            <a:rect l="l" t="t" r="r" b="b"/>
            <a:pathLst>
              <a:path w="1739265" h="889000">
                <a:moveTo>
                  <a:pt x="1649983" y="0"/>
                </a:moveTo>
                <a:lnTo>
                  <a:pt x="88900" y="0"/>
                </a:lnTo>
                <a:lnTo>
                  <a:pt x="54274" y="6979"/>
                </a:lnTo>
                <a:lnTo>
                  <a:pt x="26019" y="26019"/>
                </a:lnTo>
                <a:lnTo>
                  <a:pt x="6979" y="54274"/>
                </a:lnTo>
                <a:lnTo>
                  <a:pt x="0" y="88900"/>
                </a:lnTo>
                <a:lnTo>
                  <a:pt x="0" y="799591"/>
                </a:lnTo>
                <a:lnTo>
                  <a:pt x="6979" y="834217"/>
                </a:lnTo>
                <a:lnTo>
                  <a:pt x="26019" y="862472"/>
                </a:lnTo>
                <a:lnTo>
                  <a:pt x="54274" y="881512"/>
                </a:lnTo>
                <a:lnTo>
                  <a:pt x="88900"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DF3500"/>
          </a:solidFill>
        </p:spPr>
        <p:txBody>
          <a:bodyPr wrap="square" lIns="0" tIns="0" rIns="0" bIns="0" rtlCol="0"/>
          <a:lstStyle/>
          <a:p>
            <a:endParaRPr/>
          </a:p>
        </p:txBody>
      </p:sp>
      <p:sp>
        <p:nvSpPr>
          <p:cNvPr id="15" name="object 15"/>
          <p:cNvSpPr txBox="1"/>
          <p:nvPr/>
        </p:nvSpPr>
        <p:spPr>
          <a:xfrm>
            <a:off x="7563357" y="2003805"/>
            <a:ext cx="1179195" cy="361950"/>
          </a:xfrm>
          <a:prstGeom prst="rect">
            <a:avLst/>
          </a:prstGeom>
        </p:spPr>
        <p:txBody>
          <a:bodyPr vert="horz" wrap="square" lIns="0" tIns="0" rIns="0" bIns="0" rtlCol="0">
            <a:spAutoFit/>
          </a:bodyPr>
          <a:lstStyle/>
          <a:p>
            <a:pPr marL="12700">
              <a:lnSpc>
                <a:spcPct val="100000"/>
              </a:lnSpc>
            </a:pPr>
            <a:r>
              <a:rPr sz="2200" spc="-15" dirty="0">
                <a:solidFill>
                  <a:srgbClr val="FFFFFF"/>
                </a:solidFill>
                <a:latin typeface="Calibri"/>
                <a:cs typeface="Calibri"/>
              </a:rPr>
              <a:t>Outcomes</a:t>
            </a:r>
            <a:endParaRPr sz="2200">
              <a:latin typeface="Calibri"/>
              <a:cs typeface="Calibri"/>
            </a:endParaRPr>
          </a:p>
        </p:txBody>
      </p:sp>
      <p:sp>
        <p:nvSpPr>
          <p:cNvPr id="16" name="object 16"/>
          <p:cNvSpPr/>
          <p:nvPr/>
        </p:nvSpPr>
        <p:spPr>
          <a:xfrm>
            <a:off x="9111995" y="2090927"/>
            <a:ext cx="193675" cy="227329"/>
          </a:xfrm>
          <a:custGeom>
            <a:avLst/>
            <a:gdLst/>
            <a:ahLst/>
            <a:cxnLst/>
            <a:rect l="l" t="t" r="r" b="b"/>
            <a:pathLst>
              <a:path w="193675" h="227330">
                <a:moveTo>
                  <a:pt x="96774" y="0"/>
                </a:moveTo>
                <a:lnTo>
                  <a:pt x="96774" y="45466"/>
                </a:lnTo>
                <a:lnTo>
                  <a:pt x="0" y="45466"/>
                </a:lnTo>
                <a:lnTo>
                  <a:pt x="0" y="181610"/>
                </a:lnTo>
                <a:lnTo>
                  <a:pt x="96774" y="181610"/>
                </a:lnTo>
                <a:lnTo>
                  <a:pt x="96774" y="227075"/>
                </a:lnTo>
                <a:lnTo>
                  <a:pt x="193548" y="113537"/>
                </a:lnTo>
                <a:lnTo>
                  <a:pt x="96774" y="0"/>
                </a:lnTo>
                <a:close/>
              </a:path>
            </a:pathLst>
          </a:custGeom>
          <a:solidFill>
            <a:srgbClr val="DF3500"/>
          </a:solidFill>
        </p:spPr>
        <p:txBody>
          <a:bodyPr wrap="square" lIns="0" tIns="0" rIns="0" bIns="0" rtlCol="0"/>
          <a:lstStyle/>
          <a:p>
            <a:endParaRPr/>
          </a:p>
        </p:txBody>
      </p:sp>
      <p:sp>
        <p:nvSpPr>
          <p:cNvPr id="17" name="object 17"/>
          <p:cNvSpPr/>
          <p:nvPr/>
        </p:nvSpPr>
        <p:spPr>
          <a:xfrm>
            <a:off x="9386316" y="1760220"/>
            <a:ext cx="1739264" cy="889000"/>
          </a:xfrm>
          <a:custGeom>
            <a:avLst/>
            <a:gdLst/>
            <a:ahLst/>
            <a:cxnLst/>
            <a:rect l="l" t="t" r="r" b="b"/>
            <a:pathLst>
              <a:path w="1739265" h="889000">
                <a:moveTo>
                  <a:pt x="1649983" y="0"/>
                </a:moveTo>
                <a:lnTo>
                  <a:pt x="88900" y="0"/>
                </a:lnTo>
                <a:lnTo>
                  <a:pt x="54274" y="6979"/>
                </a:lnTo>
                <a:lnTo>
                  <a:pt x="26019" y="26019"/>
                </a:lnTo>
                <a:lnTo>
                  <a:pt x="6979" y="54274"/>
                </a:lnTo>
                <a:lnTo>
                  <a:pt x="0" y="88900"/>
                </a:lnTo>
                <a:lnTo>
                  <a:pt x="0" y="799591"/>
                </a:lnTo>
                <a:lnTo>
                  <a:pt x="6979" y="834217"/>
                </a:lnTo>
                <a:lnTo>
                  <a:pt x="26019" y="862472"/>
                </a:lnTo>
                <a:lnTo>
                  <a:pt x="54274" y="881512"/>
                </a:lnTo>
                <a:lnTo>
                  <a:pt x="88900"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00C360"/>
          </a:solidFill>
        </p:spPr>
        <p:txBody>
          <a:bodyPr wrap="square" lIns="0" tIns="0" rIns="0" bIns="0" rtlCol="0"/>
          <a:lstStyle/>
          <a:p>
            <a:endParaRPr/>
          </a:p>
        </p:txBody>
      </p:sp>
      <p:sp>
        <p:nvSpPr>
          <p:cNvPr id="18" name="object 18"/>
          <p:cNvSpPr txBox="1"/>
          <p:nvPr/>
        </p:nvSpPr>
        <p:spPr>
          <a:xfrm>
            <a:off x="9867392" y="2012950"/>
            <a:ext cx="775970" cy="346075"/>
          </a:xfrm>
          <a:prstGeom prst="rect">
            <a:avLst/>
          </a:prstGeom>
        </p:spPr>
        <p:txBody>
          <a:bodyPr vert="horz" wrap="square" lIns="0" tIns="0" rIns="0" bIns="0" rtlCol="0">
            <a:spAutoFit/>
          </a:bodyPr>
          <a:lstStyle/>
          <a:p>
            <a:pPr marL="12700">
              <a:lnSpc>
                <a:spcPct val="100000"/>
              </a:lnSpc>
            </a:pPr>
            <a:r>
              <a:rPr sz="2100" dirty="0">
                <a:solidFill>
                  <a:srgbClr val="FFFFFF"/>
                </a:solidFill>
                <a:latin typeface="Calibri"/>
                <a:cs typeface="Calibri"/>
              </a:rPr>
              <a:t>Impact</a:t>
            </a:r>
            <a:endParaRPr sz="2100">
              <a:latin typeface="Calibri"/>
              <a:cs typeface="Calibri"/>
            </a:endParaRPr>
          </a:p>
        </p:txBody>
      </p:sp>
      <p:sp>
        <p:nvSpPr>
          <p:cNvPr id="19" name="object 19"/>
          <p:cNvSpPr txBox="1"/>
          <p:nvPr/>
        </p:nvSpPr>
        <p:spPr>
          <a:xfrm>
            <a:off x="1145844" y="2791205"/>
            <a:ext cx="1335405" cy="635635"/>
          </a:xfrm>
          <a:prstGeom prst="rect">
            <a:avLst/>
          </a:prstGeom>
        </p:spPr>
        <p:txBody>
          <a:bodyPr vert="horz" wrap="square" lIns="0" tIns="0" rIns="0" bIns="0" rtlCol="0">
            <a:spAutoFit/>
          </a:bodyPr>
          <a:lstStyle/>
          <a:p>
            <a:pPr marL="12700" marR="5080">
              <a:lnSpc>
                <a:spcPct val="100000"/>
              </a:lnSpc>
            </a:pPr>
            <a:r>
              <a:rPr sz="2000" spc="-10" dirty="0">
                <a:solidFill>
                  <a:srgbClr val="07080A"/>
                </a:solidFill>
                <a:latin typeface="Calibri"/>
                <a:cs typeface="Calibri"/>
              </a:rPr>
              <a:t>Research  </a:t>
            </a:r>
            <a:r>
              <a:rPr sz="2000" spc="-5" dirty="0">
                <a:solidFill>
                  <a:srgbClr val="07080A"/>
                </a:solidFill>
                <a:latin typeface="Calibri"/>
                <a:cs typeface="Calibri"/>
              </a:rPr>
              <a:t>p</a:t>
            </a:r>
            <a:r>
              <a:rPr sz="2000" spc="-40" dirty="0">
                <a:solidFill>
                  <a:srgbClr val="07080A"/>
                </a:solidFill>
                <a:latin typeface="Calibri"/>
                <a:cs typeface="Calibri"/>
              </a:rPr>
              <a:t>r</a:t>
            </a:r>
            <a:r>
              <a:rPr sz="2000" spc="-5" dirty="0">
                <a:solidFill>
                  <a:srgbClr val="07080A"/>
                </a:solidFill>
                <a:latin typeface="Calibri"/>
                <a:cs typeface="Calibri"/>
              </a:rPr>
              <a:t>og</a:t>
            </a:r>
            <a:r>
              <a:rPr sz="2000" spc="-35" dirty="0">
                <a:solidFill>
                  <a:srgbClr val="07080A"/>
                </a:solidFill>
                <a:latin typeface="Calibri"/>
                <a:cs typeface="Calibri"/>
              </a:rPr>
              <a:t>r</a:t>
            </a:r>
            <a:r>
              <a:rPr sz="2000" dirty="0">
                <a:solidFill>
                  <a:srgbClr val="07080A"/>
                </a:solidFill>
                <a:latin typeface="Calibri"/>
                <a:cs typeface="Calibri"/>
              </a:rPr>
              <a:t>am</a:t>
            </a:r>
            <a:r>
              <a:rPr sz="2000" spc="-10" dirty="0">
                <a:solidFill>
                  <a:srgbClr val="07080A"/>
                </a:solidFill>
                <a:latin typeface="Calibri"/>
                <a:cs typeface="Calibri"/>
              </a:rPr>
              <a:t>m</a:t>
            </a:r>
            <a:r>
              <a:rPr sz="2000" dirty="0">
                <a:solidFill>
                  <a:srgbClr val="07080A"/>
                </a:solidFill>
                <a:latin typeface="Calibri"/>
                <a:cs typeface="Calibri"/>
              </a:rPr>
              <a:t>es</a:t>
            </a:r>
            <a:endParaRPr sz="2000" dirty="0">
              <a:latin typeface="Calibri"/>
              <a:cs typeface="Calibri"/>
            </a:endParaRPr>
          </a:p>
        </p:txBody>
      </p:sp>
      <p:sp>
        <p:nvSpPr>
          <p:cNvPr id="20" name="object 20"/>
          <p:cNvSpPr txBox="1"/>
          <p:nvPr/>
        </p:nvSpPr>
        <p:spPr>
          <a:xfrm>
            <a:off x="1145844" y="3705605"/>
            <a:ext cx="856615" cy="330835"/>
          </a:xfrm>
          <a:prstGeom prst="rect">
            <a:avLst/>
          </a:prstGeom>
        </p:spPr>
        <p:txBody>
          <a:bodyPr vert="horz" wrap="square" lIns="0" tIns="0" rIns="0" bIns="0" rtlCol="0">
            <a:spAutoFit/>
          </a:bodyPr>
          <a:lstStyle/>
          <a:p>
            <a:pPr marL="12700">
              <a:lnSpc>
                <a:spcPct val="100000"/>
              </a:lnSpc>
            </a:pPr>
            <a:r>
              <a:rPr sz="2000" spc="-5" dirty="0">
                <a:solidFill>
                  <a:srgbClr val="07080A"/>
                </a:solidFill>
                <a:latin typeface="Calibri"/>
                <a:cs typeface="Calibri"/>
              </a:rPr>
              <a:t>Funding</a:t>
            </a:r>
            <a:endParaRPr sz="2000">
              <a:latin typeface="Calibri"/>
              <a:cs typeface="Calibri"/>
            </a:endParaRPr>
          </a:p>
        </p:txBody>
      </p:sp>
      <p:sp>
        <p:nvSpPr>
          <p:cNvPr id="21" name="object 21"/>
          <p:cNvSpPr txBox="1"/>
          <p:nvPr/>
        </p:nvSpPr>
        <p:spPr>
          <a:xfrm>
            <a:off x="1145844" y="4315586"/>
            <a:ext cx="935355" cy="330835"/>
          </a:xfrm>
          <a:prstGeom prst="rect">
            <a:avLst/>
          </a:prstGeom>
        </p:spPr>
        <p:txBody>
          <a:bodyPr vert="horz" wrap="square" lIns="0" tIns="0" rIns="0" bIns="0" rtlCol="0">
            <a:spAutoFit/>
          </a:bodyPr>
          <a:lstStyle/>
          <a:p>
            <a:pPr marL="12700">
              <a:lnSpc>
                <a:spcPct val="100000"/>
              </a:lnSpc>
            </a:pPr>
            <a:r>
              <a:rPr sz="2000" spc="-5" dirty="0">
                <a:solidFill>
                  <a:srgbClr val="07080A"/>
                </a:solidFill>
                <a:latin typeface="Calibri"/>
                <a:cs typeface="Calibri"/>
              </a:rPr>
              <a:t>Dialogue</a:t>
            </a:r>
            <a:endParaRPr sz="2000" dirty="0">
              <a:latin typeface="Calibri"/>
              <a:cs typeface="Calibri"/>
            </a:endParaRPr>
          </a:p>
        </p:txBody>
      </p:sp>
      <p:sp>
        <p:nvSpPr>
          <p:cNvPr id="22" name="object 22"/>
          <p:cNvSpPr txBox="1"/>
          <p:nvPr/>
        </p:nvSpPr>
        <p:spPr>
          <a:xfrm>
            <a:off x="3220592" y="2846070"/>
            <a:ext cx="960119" cy="330835"/>
          </a:xfrm>
          <a:prstGeom prst="rect">
            <a:avLst/>
          </a:prstGeom>
        </p:spPr>
        <p:txBody>
          <a:bodyPr vert="horz" wrap="square" lIns="0" tIns="0" rIns="0" bIns="0" rtlCol="0">
            <a:spAutoFit/>
          </a:bodyPr>
          <a:lstStyle/>
          <a:p>
            <a:pPr marL="12700">
              <a:lnSpc>
                <a:spcPct val="100000"/>
              </a:lnSpc>
            </a:pPr>
            <a:r>
              <a:rPr sz="2000" spc="-35" dirty="0">
                <a:solidFill>
                  <a:srgbClr val="07080A"/>
                </a:solidFill>
                <a:latin typeface="Calibri"/>
                <a:cs typeface="Calibri"/>
              </a:rPr>
              <a:t>R</a:t>
            </a:r>
            <a:r>
              <a:rPr sz="2000" dirty="0">
                <a:solidFill>
                  <a:srgbClr val="07080A"/>
                </a:solidFill>
                <a:latin typeface="Calibri"/>
                <a:cs typeface="Calibri"/>
              </a:rPr>
              <a:t>es</a:t>
            </a:r>
            <a:r>
              <a:rPr sz="2000" spc="-10" dirty="0">
                <a:solidFill>
                  <a:srgbClr val="07080A"/>
                </a:solidFill>
                <a:latin typeface="Calibri"/>
                <a:cs typeface="Calibri"/>
              </a:rPr>
              <a:t>e</a:t>
            </a:r>
            <a:r>
              <a:rPr sz="2000" dirty="0">
                <a:solidFill>
                  <a:srgbClr val="07080A"/>
                </a:solidFill>
                <a:latin typeface="Calibri"/>
                <a:cs typeface="Calibri"/>
              </a:rPr>
              <a:t>a</a:t>
            </a:r>
            <a:r>
              <a:rPr sz="2000" spc="-30" dirty="0">
                <a:solidFill>
                  <a:srgbClr val="07080A"/>
                </a:solidFill>
                <a:latin typeface="Calibri"/>
                <a:cs typeface="Calibri"/>
              </a:rPr>
              <a:t>r</a:t>
            </a:r>
            <a:r>
              <a:rPr sz="2000" dirty="0">
                <a:solidFill>
                  <a:srgbClr val="07080A"/>
                </a:solidFill>
                <a:latin typeface="Calibri"/>
                <a:cs typeface="Calibri"/>
              </a:rPr>
              <a:t>ch</a:t>
            </a:r>
            <a:endParaRPr sz="2000" dirty="0">
              <a:latin typeface="Calibri"/>
              <a:cs typeface="Calibri"/>
            </a:endParaRPr>
          </a:p>
        </p:txBody>
      </p:sp>
      <p:sp>
        <p:nvSpPr>
          <p:cNvPr id="23" name="object 23"/>
          <p:cNvSpPr txBox="1"/>
          <p:nvPr/>
        </p:nvSpPr>
        <p:spPr>
          <a:xfrm>
            <a:off x="3220592" y="3455670"/>
            <a:ext cx="1120140" cy="330835"/>
          </a:xfrm>
          <a:prstGeom prst="rect">
            <a:avLst/>
          </a:prstGeom>
        </p:spPr>
        <p:txBody>
          <a:bodyPr vert="horz" wrap="square" lIns="0" tIns="0" rIns="0" bIns="0" rtlCol="0">
            <a:spAutoFit/>
          </a:bodyPr>
          <a:lstStyle/>
          <a:p>
            <a:pPr marL="12700">
              <a:lnSpc>
                <a:spcPct val="100000"/>
              </a:lnSpc>
            </a:pPr>
            <a:r>
              <a:rPr sz="2000" spc="-10" dirty="0">
                <a:solidFill>
                  <a:srgbClr val="07080A"/>
                </a:solidFill>
                <a:latin typeface="Calibri"/>
                <a:cs typeface="Calibri"/>
              </a:rPr>
              <a:t>Organising</a:t>
            </a:r>
            <a:endParaRPr sz="2000">
              <a:latin typeface="Calibri"/>
              <a:cs typeface="Calibri"/>
            </a:endParaRPr>
          </a:p>
        </p:txBody>
      </p:sp>
      <p:sp>
        <p:nvSpPr>
          <p:cNvPr id="24" name="object 24"/>
          <p:cNvSpPr txBox="1"/>
          <p:nvPr/>
        </p:nvSpPr>
        <p:spPr>
          <a:xfrm>
            <a:off x="3220591" y="4065651"/>
            <a:ext cx="1362697" cy="1231106"/>
          </a:xfrm>
          <a:prstGeom prst="rect">
            <a:avLst/>
          </a:prstGeom>
        </p:spPr>
        <p:txBody>
          <a:bodyPr vert="horz" wrap="square" lIns="0" tIns="0" rIns="0" bIns="0" rtlCol="0">
            <a:spAutoFit/>
          </a:bodyPr>
          <a:lstStyle/>
          <a:p>
            <a:pPr marL="12700" marR="5080">
              <a:lnSpc>
                <a:spcPct val="100000"/>
              </a:lnSpc>
            </a:pPr>
            <a:r>
              <a:rPr sz="2000" spc="-10" dirty="0">
                <a:solidFill>
                  <a:srgbClr val="07080A"/>
                </a:solidFill>
                <a:latin typeface="Calibri"/>
                <a:cs typeface="Calibri"/>
              </a:rPr>
              <a:t>Infra-  </a:t>
            </a:r>
            <a:r>
              <a:rPr sz="2000" spc="-30" dirty="0">
                <a:solidFill>
                  <a:srgbClr val="07080A"/>
                </a:solidFill>
                <a:latin typeface="Calibri"/>
                <a:cs typeface="Calibri"/>
              </a:rPr>
              <a:t>s</a:t>
            </a:r>
            <a:r>
              <a:rPr sz="2000" dirty="0">
                <a:solidFill>
                  <a:srgbClr val="07080A"/>
                </a:solidFill>
                <a:latin typeface="Calibri"/>
                <a:cs typeface="Calibri"/>
              </a:rPr>
              <a:t>truct</a:t>
            </a:r>
            <a:r>
              <a:rPr sz="2000" spc="-5" dirty="0">
                <a:solidFill>
                  <a:srgbClr val="07080A"/>
                </a:solidFill>
                <a:latin typeface="Calibri"/>
                <a:cs typeface="Calibri"/>
              </a:rPr>
              <a:t>u</a:t>
            </a:r>
            <a:r>
              <a:rPr sz="2000" spc="-25" dirty="0">
                <a:solidFill>
                  <a:srgbClr val="07080A"/>
                </a:solidFill>
                <a:latin typeface="Calibri"/>
                <a:cs typeface="Calibri"/>
              </a:rPr>
              <a:t>r</a:t>
            </a:r>
            <a:r>
              <a:rPr sz="2000" dirty="0">
                <a:solidFill>
                  <a:srgbClr val="07080A"/>
                </a:solidFill>
                <a:latin typeface="Calibri"/>
                <a:cs typeface="Calibri"/>
              </a:rPr>
              <a:t>es</a:t>
            </a:r>
            <a:endParaRPr lang="nb-NO" sz="2000" dirty="0">
              <a:solidFill>
                <a:srgbClr val="07080A"/>
              </a:solidFill>
              <a:latin typeface="Calibri"/>
              <a:cs typeface="Calibri"/>
            </a:endParaRPr>
          </a:p>
          <a:p>
            <a:pPr marL="12700" marR="5080">
              <a:lnSpc>
                <a:spcPct val="100000"/>
              </a:lnSpc>
            </a:pPr>
            <a:endParaRPr lang="nb-NO" sz="2000" dirty="0">
              <a:solidFill>
                <a:srgbClr val="07080A"/>
              </a:solidFill>
              <a:latin typeface="Calibri"/>
              <a:cs typeface="Calibri"/>
            </a:endParaRPr>
          </a:p>
          <a:p>
            <a:pPr marL="12700" marR="5080">
              <a:lnSpc>
                <a:spcPct val="100000"/>
              </a:lnSpc>
            </a:pPr>
            <a:r>
              <a:rPr lang="nb-NO" sz="2000" dirty="0">
                <a:solidFill>
                  <a:srgbClr val="07080A"/>
                </a:solidFill>
                <a:latin typeface="Calibri"/>
                <a:cs typeface="Calibri"/>
              </a:rPr>
              <a:t>Workshops</a:t>
            </a:r>
            <a:endParaRPr sz="2000" dirty="0">
              <a:latin typeface="Calibri"/>
              <a:cs typeface="Calibri"/>
            </a:endParaRPr>
          </a:p>
        </p:txBody>
      </p:sp>
      <p:sp>
        <p:nvSpPr>
          <p:cNvPr id="25" name="object 25"/>
          <p:cNvSpPr txBox="1"/>
          <p:nvPr/>
        </p:nvSpPr>
        <p:spPr>
          <a:xfrm>
            <a:off x="5372227" y="2828416"/>
            <a:ext cx="1277620" cy="330835"/>
          </a:xfrm>
          <a:prstGeom prst="rect">
            <a:avLst/>
          </a:prstGeom>
        </p:spPr>
        <p:txBody>
          <a:bodyPr vert="horz" wrap="square" lIns="0" tIns="0" rIns="0" bIns="0" rtlCol="0">
            <a:spAutoFit/>
          </a:bodyPr>
          <a:lstStyle/>
          <a:p>
            <a:pPr marL="12700">
              <a:lnSpc>
                <a:spcPct val="100000"/>
              </a:lnSpc>
            </a:pPr>
            <a:r>
              <a:rPr sz="2000" spc="-5" dirty="0">
                <a:solidFill>
                  <a:srgbClr val="07080A"/>
                </a:solidFill>
                <a:latin typeface="Calibri"/>
                <a:cs typeface="Calibri"/>
              </a:rPr>
              <a:t>Publications</a:t>
            </a:r>
            <a:endParaRPr sz="2000">
              <a:latin typeface="Calibri"/>
              <a:cs typeface="Calibri"/>
            </a:endParaRPr>
          </a:p>
        </p:txBody>
      </p:sp>
      <p:sp>
        <p:nvSpPr>
          <p:cNvPr id="26" name="object 26"/>
          <p:cNvSpPr txBox="1"/>
          <p:nvPr/>
        </p:nvSpPr>
        <p:spPr>
          <a:xfrm>
            <a:off x="5372227" y="3438017"/>
            <a:ext cx="794385" cy="330835"/>
          </a:xfrm>
          <a:prstGeom prst="rect">
            <a:avLst/>
          </a:prstGeom>
        </p:spPr>
        <p:txBody>
          <a:bodyPr vert="horz" wrap="square" lIns="0" tIns="0" rIns="0" bIns="0" rtlCol="0">
            <a:spAutoFit/>
          </a:bodyPr>
          <a:lstStyle/>
          <a:p>
            <a:pPr marL="12700">
              <a:lnSpc>
                <a:spcPct val="100000"/>
              </a:lnSpc>
            </a:pPr>
            <a:r>
              <a:rPr sz="2000" spc="-55" dirty="0">
                <a:solidFill>
                  <a:srgbClr val="07080A"/>
                </a:solidFill>
                <a:latin typeface="Calibri"/>
                <a:cs typeface="Calibri"/>
              </a:rPr>
              <a:t>P</a:t>
            </a:r>
            <a:r>
              <a:rPr sz="2000" spc="-25" dirty="0">
                <a:solidFill>
                  <a:srgbClr val="07080A"/>
                </a:solidFill>
                <a:latin typeface="Calibri"/>
                <a:cs typeface="Calibri"/>
              </a:rPr>
              <a:t>at</a:t>
            </a:r>
            <a:r>
              <a:rPr sz="2000" dirty="0">
                <a:solidFill>
                  <a:srgbClr val="07080A"/>
                </a:solidFill>
                <a:latin typeface="Calibri"/>
                <a:cs typeface="Calibri"/>
              </a:rPr>
              <a:t>e</a:t>
            </a:r>
            <a:r>
              <a:rPr sz="2000" spc="-25" dirty="0">
                <a:solidFill>
                  <a:srgbClr val="07080A"/>
                </a:solidFill>
                <a:latin typeface="Calibri"/>
                <a:cs typeface="Calibri"/>
              </a:rPr>
              <a:t>n</a:t>
            </a:r>
            <a:r>
              <a:rPr sz="2000" dirty="0">
                <a:solidFill>
                  <a:srgbClr val="07080A"/>
                </a:solidFill>
                <a:latin typeface="Calibri"/>
                <a:cs typeface="Calibri"/>
              </a:rPr>
              <a:t>ts</a:t>
            </a:r>
            <a:endParaRPr sz="2000">
              <a:latin typeface="Calibri"/>
              <a:cs typeface="Calibri"/>
            </a:endParaRPr>
          </a:p>
        </p:txBody>
      </p:sp>
      <p:sp>
        <p:nvSpPr>
          <p:cNvPr id="27" name="object 27"/>
          <p:cNvSpPr txBox="1"/>
          <p:nvPr/>
        </p:nvSpPr>
        <p:spPr>
          <a:xfrm>
            <a:off x="5372227" y="4047997"/>
            <a:ext cx="935355" cy="330835"/>
          </a:xfrm>
          <a:prstGeom prst="rect">
            <a:avLst/>
          </a:prstGeom>
        </p:spPr>
        <p:txBody>
          <a:bodyPr vert="horz" wrap="square" lIns="0" tIns="0" rIns="0" bIns="0" rtlCol="0">
            <a:spAutoFit/>
          </a:bodyPr>
          <a:lstStyle/>
          <a:p>
            <a:pPr marL="12700">
              <a:lnSpc>
                <a:spcPct val="100000"/>
              </a:lnSpc>
            </a:pPr>
            <a:r>
              <a:rPr sz="2000" dirty="0">
                <a:solidFill>
                  <a:srgbClr val="07080A"/>
                </a:solidFill>
                <a:latin typeface="Calibri"/>
                <a:cs typeface="Calibri"/>
              </a:rPr>
              <a:t>P</a:t>
            </a:r>
            <a:r>
              <a:rPr sz="2000" spc="-45" dirty="0">
                <a:solidFill>
                  <a:srgbClr val="07080A"/>
                </a:solidFill>
                <a:latin typeface="Calibri"/>
                <a:cs typeface="Calibri"/>
              </a:rPr>
              <a:t>r</a:t>
            </a:r>
            <a:r>
              <a:rPr sz="2000" spc="-5" dirty="0">
                <a:solidFill>
                  <a:srgbClr val="07080A"/>
                </a:solidFill>
                <a:latin typeface="Calibri"/>
                <a:cs typeface="Calibri"/>
              </a:rPr>
              <a:t>od</a:t>
            </a:r>
            <a:r>
              <a:rPr sz="2000" spc="5" dirty="0">
                <a:solidFill>
                  <a:srgbClr val="07080A"/>
                </a:solidFill>
                <a:latin typeface="Calibri"/>
                <a:cs typeface="Calibri"/>
              </a:rPr>
              <a:t>u</a:t>
            </a:r>
            <a:r>
              <a:rPr sz="2000" dirty="0">
                <a:solidFill>
                  <a:srgbClr val="07080A"/>
                </a:solidFill>
                <a:latin typeface="Calibri"/>
                <a:cs typeface="Calibri"/>
              </a:rPr>
              <a:t>cts</a:t>
            </a:r>
            <a:endParaRPr sz="2000">
              <a:latin typeface="Calibri"/>
              <a:cs typeface="Calibri"/>
            </a:endParaRPr>
          </a:p>
        </p:txBody>
      </p:sp>
      <p:sp>
        <p:nvSpPr>
          <p:cNvPr id="28" name="object 28"/>
          <p:cNvSpPr txBox="1"/>
          <p:nvPr/>
        </p:nvSpPr>
        <p:spPr>
          <a:xfrm>
            <a:off x="5372227" y="4657597"/>
            <a:ext cx="1033780" cy="923330"/>
          </a:xfrm>
          <a:prstGeom prst="rect">
            <a:avLst/>
          </a:prstGeom>
        </p:spPr>
        <p:txBody>
          <a:bodyPr vert="horz" wrap="square" lIns="0" tIns="0" rIns="0" bIns="0" rtlCol="0">
            <a:spAutoFit/>
          </a:bodyPr>
          <a:lstStyle/>
          <a:p>
            <a:pPr marL="12700">
              <a:lnSpc>
                <a:spcPct val="100000"/>
              </a:lnSpc>
            </a:pPr>
            <a:r>
              <a:rPr sz="2000" spc="-10" dirty="0">
                <a:solidFill>
                  <a:srgbClr val="07080A"/>
                </a:solidFill>
                <a:latin typeface="Calibri"/>
                <a:cs typeface="Calibri"/>
              </a:rPr>
              <a:t>Processes</a:t>
            </a:r>
            <a:endParaRPr lang="nb-NO" sz="2000" spc="-10" dirty="0">
              <a:solidFill>
                <a:srgbClr val="07080A"/>
              </a:solidFill>
              <a:latin typeface="Calibri"/>
              <a:cs typeface="Calibri"/>
            </a:endParaRPr>
          </a:p>
          <a:p>
            <a:pPr marL="12700">
              <a:lnSpc>
                <a:spcPct val="100000"/>
              </a:lnSpc>
            </a:pPr>
            <a:endParaRPr lang="nb-NO" sz="2000" spc="-10" dirty="0">
              <a:solidFill>
                <a:srgbClr val="07080A"/>
              </a:solidFill>
              <a:latin typeface="Calibri"/>
              <a:cs typeface="Calibri"/>
            </a:endParaRPr>
          </a:p>
          <a:p>
            <a:pPr marL="12700">
              <a:lnSpc>
                <a:spcPct val="100000"/>
              </a:lnSpc>
            </a:pPr>
            <a:r>
              <a:rPr lang="nb-NO" sz="2000" spc="-10" dirty="0">
                <a:solidFill>
                  <a:srgbClr val="07080A"/>
                </a:solidFill>
                <a:latin typeface="Calibri"/>
                <a:cs typeface="Calibri"/>
              </a:rPr>
              <a:t> </a:t>
            </a:r>
            <a:endParaRPr sz="2000" dirty="0">
              <a:latin typeface="Calibri"/>
              <a:cs typeface="Calibri"/>
            </a:endParaRPr>
          </a:p>
        </p:txBody>
      </p:sp>
      <p:sp>
        <p:nvSpPr>
          <p:cNvPr id="29" name="object 29"/>
          <p:cNvSpPr txBox="1"/>
          <p:nvPr/>
        </p:nvSpPr>
        <p:spPr>
          <a:xfrm>
            <a:off x="7398766" y="2846070"/>
            <a:ext cx="1438910" cy="635635"/>
          </a:xfrm>
          <a:prstGeom prst="rect">
            <a:avLst/>
          </a:prstGeom>
        </p:spPr>
        <p:txBody>
          <a:bodyPr vert="horz" wrap="square" lIns="0" tIns="0" rIns="0" bIns="0" rtlCol="0">
            <a:spAutoFit/>
          </a:bodyPr>
          <a:lstStyle/>
          <a:p>
            <a:pPr marL="12700" marR="5080">
              <a:lnSpc>
                <a:spcPct val="100000"/>
              </a:lnSpc>
            </a:pPr>
            <a:r>
              <a:rPr sz="2000" spc="-5" dirty="0">
                <a:solidFill>
                  <a:srgbClr val="07080A"/>
                </a:solidFill>
                <a:latin typeface="Calibri"/>
                <a:cs typeface="Calibri"/>
              </a:rPr>
              <a:t>New</a:t>
            </a:r>
            <a:r>
              <a:rPr sz="2000" spc="-80" dirty="0">
                <a:solidFill>
                  <a:srgbClr val="07080A"/>
                </a:solidFill>
                <a:latin typeface="Calibri"/>
                <a:cs typeface="Calibri"/>
              </a:rPr>
              <a:t> </a:t>
            </a:r>
            <a:r>
              <a:rPr sz="2000" spc="-10" dirty="0">
                <a:solidFill>
                  <a:srgbClr val="07080A"/>
                </a:solidFill>
                <a:latin typeface="Calibri"/>
                <a:cs typeface="Calibri"/>
              </a:rPr>
              <a:t>research  </a:t>
            </a:r>
            <a:r>
              <a:rPr sz="2000" spc="-5" dirty="0">
                <a:solidFill>
                  <a:srgbClr val="07080A"/>
                </a:solidFill>
                <a:latin typeface="Calibri"/>
                <a:cs typeface="Calibri"/>
              </a:rPr>
              <a:t>questions</a:t>
            </a:r>
            <a:endParaRPr sz="2000" dirty="0">
              <a:latin typeface="Calibri"/>
              <a:cs typeface="Calibri"/>
            </a:endParaRPr>
          </a:p>
        </p:txBody>
      </p:sp>
      <p:sp>
        <p:nvSpPr>
          <p:cNvPr id="30" name="object 30"/>
          <p:cNvSpPr txBox="1"/>
          <p:nvPr/>
        </p:nvSpPr>
        <p:spPr>
          <a:xfrm>
            <a:off x="7398766" y="3720592"/>
            <a:ext cx="1623693" cy="923330"/>
          </a:xfrm>
          <a:prstGeom prst="rect">
            <a:avLst/>
          </a:prstGeom>
        </p:spPr>
        <p:txBody>
          <a:bodyPr vert="horz" wrap="square" lIns="0" tIns="0" rIns="0" bIns="0" rtlCol="0">
            <a:spAutoFit/>
          </a:bodyPr>
          <a:lstStyle/>
          <a:p>
            <a:pPr marL="12700">
              <a:lnSpc>
                <a:spcPct val="100000"/>
              </a:lnSpc>
            </a:pPr>
            <a:r>
              <a:rPr lang="nb-NO" sz="2000" spc="-5" dirty="0">
                <a:solidFill>
                  <a:srgbClr val="07080A"/>
                </a:solidFill>
                <a:latin typeface="Calibri"/>
                <a:cs typeface="Calibri"/>
              </a:rPr>
              <a:t>New </a:t>
            </a:r>
            <a:r>
              <a:rPr lang="nb-NO" sz="2000" spc="-5" dirty="0" err="1">
                <a:solidFill>
                  <a:srgbClr val="07080A"/>
                </a:solidFill>
                <a:latin typeface="Calibri"/>
                <a:cs typeface="Calibri"/>
              </a:rPr>
              <a:t>knowledge</a:t>
            </a:r>
            <a:r>
              <a:rPr lang="nb-NO" sz="2000" spc="-5" dirty="0">
                <a:solidFill>
                  <a:srgbClr val="07080A"/>
                </a:solidFill>
                <a:latin typeface="Calibri"/>
                <a:cs typeface="Calibri"/>
              </a:rPr>
              <a:t>, </a:t>
            </a:r>
            <a:r>
              <a:rPr sz="2000" spc="-5" dirty="0">
                <a:solidFill>
                  <a:srgbClr val="07080A"/>
                </a:solidFill>
                <a:latin typeface="Calibri"/>
                <a:cs typeface="Calibri"/>
              </a:rPr>
              <a:t>Competency</a:t>
            </a:r>
            <a:endParaRPr sz="2000" dirty="0">
              <a:latin typeface="Calibri"/>
              <a:cs typeface="Calibri"/>
            </a:endParaRPr>
          </a:p>
        </p:txBody>
      </p:sp>
      <p:sp>
        <p:nvSpPr>
          <p:cNvPr id="31" name="object 31"/>
          <p:cNvSpPr txBox="1"/>
          <p:nvPr/>
        </p:nvSpPr>
        <p:spPr>
          <a:xfrm>
            <a:off x="7398766" y="4681204"/>
            <a:ext cx="1068705" cy="635635"/>
          </a:xfrm>
          <a:prstGeom prst="rect">
            <a:avLst/>
          </a:prstGeom>
        </p:spPr>
        <p:txBody>
          <a:bodyPr vert="horz" wrap="square" lIns="0" tIns="0" rIns="0" bIns="0" rtlCol="0">
            <a:spAutoFit/>
          </a:bodyPr>
          <a:lstStyle/>
          <a:p>
            <a:pPr marL="12700" marR="5080">
              <a:lnSpc>
                <a:spcPct val="100000"/>
              </a:lnSpc>
            </a:pPr>
            <a:r>
              <a:rPr sz="2000" spc="-5" dirty="0">
                <a:solidFill>
                  <a:srgbClr val="07080A"/>
                </a:solidFill>
                <a:latin typeface="Calibri"/>
                <a:cs typeface="Calibri"/>
              </a:rPr>
              <a:t>New  </a:t>
            </a:r>
            <a:r>
              <a:rPr sz="2000" spc="-30" dirty="0">
                <a:solidFill>
                  <a:srgbClr val="07080A"/>
                </a:solidFill>
                <a:latin typeface="Calibri"/>
                <a:cs typeface="Calibri"/>
              </a:rPr>
              <a:t>s</a:t>
            </a:r>
            <a:r>
              <a:rPr sz="2000" dirty="0">
                <a:solidFill>
                  <a:srgbClr val="07080A"/>
                </a:solidFill>
                <a:latin typeface="Calibri"/>
                <a:cs typeface="Calibri"/>
              </a:rPr>
              <a:t>truct</a:t>
            </a:r>
            <a:r>
              <a:rPr sz="2000" spc="-5" dirty="0">
                <a:solidFill>
                  <a:srgbClr val="07080A"/>
                </a:solidFill>
                <a:latin typeface="Calibri"/>
                <a:cs typeface="Calibri"/>
              </a:rPr>
              <a:t>u</a:t>
            </a:r>
            <a:r>
              <a:rPr sz="2000" spc="-25" dirty="0">
                <a:solidFill>
                  <a:srgbClr val="07080A"/>
                </a:solidFill>
                <a:latin typeface="Calibri"/>
                <a:cs typeface="Calibri"/>
              </a:rPr>
              <a:t>r</a:t>
            </a:r>
            <a:r>
              <a:rPr sz="2000" dirty="0">
                <a:solidFill>
                  <a:srgbClr val="07080A"/>
                </a:solidFill>
                <a:latin typeface="Calibri"/>
                <a:cs typeface="Calibri"/>
              </a:rPr>
              <a:t>es</a:t>
            </a:r>
            <a:endParaRPr sz="2000" dirty="0">
              <a:latin typeface="Calibri"/>
              <a:cs typeface="Calibri"/>
            </a:endParaRPr>
          </a:p>
        </p:txBody>
      </p:sp>
      <p:sp>
        <p:nvSpPr>
          <p:cNvPr id="32" name="object 32"/>
          <p:cNvSpPr txBox="1"/>
          <p:nvPr/>
        </p:nvSpPr>
        <p:spPr>
          <a:xfrm>
            <a:off x="9615296" y="2805938"/>
            <a:ext cx="1111885" cy="635635"/>
          </a:xfrm>
          <a:prstGeom prst="rect">
            <a:avLst/>
          </a:prstGeom>
        </p:spPr>
        <p:txBody>
          <a:bodyPr vert="horz" wrap="square" lIns="0" tIns="0" rIns="0" bIns="0" rtlCol="0">
            <a:spAutoFit/>
          </a:bodyPr>
          <a:lstStyle/>
          <a:p>
            <a:pPr marL="12700">
              <a:lnSpc>
                <a:spcPct val="100000"/>
              </a:lnSpc>
            </a:pPr>
            <a:r>
              <a:rPr sz="2000" spc="-5" dirty="0">
                <a:solidFill>
                  <a:srgbClr val="07080A"/>
                </a:solidFill>
                <a:latin typeface="Calibri"/>
                <a:cs typeface="Calibri"/>
              </a:rPr>
              <a:t>Solving</a:t>
            </a:r>
            <a:endParaRPr sz="2000">
              <a:latin typeface="Calibri"/>
              <a:cs typeface="Calibri"/>
            </a:endParaRPr>
          </a:p>
          <a:p>
            <a:pPr marL="12700">
              <a:lnSpc>
                <a:spcPct val="100000"/>
              </a:lnSpc>
            </a:pPr>
            <a:r>
              <a:rPr sz="2000" dirty="0">
                <a:solidFill>
                  <a:srgbClr val="07080A"/>
                </a:solidFill>
                <a:latin typeface="Calibri"/>
                <a:cs typeface="Calibri"/>
              </a:rPr>
              <a:t>chal</a:t>
            </a:r>
            <a:r>
              <a:rPr sz="2000" spc="-10" dirty="0">
                <a:solidFill>
                  <a:srgbClr val="07080A"/>
                </a:solidFill>
                <a:latin typeface="Calibri"/>
                <a:cs typeface="Calibri"/>
              </a:rPr>
              <a:t>l</a:t>
            </a:r>
            <a:r>
              <a:rPr sz="2000" dirty="0">
                <a:solidFill>
                  <a:srgbClr val="07080A"/>
                </a:solidFill>
                <a:latin typeface="Calibri"/>
                <a:cs typeface="Calibri"/>
              </a:rPr>
              <a:t>en</a:t>
            </a:r>
            <a:r>
              <a:rPr sz="2000" spc="-15" dirty="0">
                <a:solidFill>
                  <a:srgbClr val="07080A"/>
                </a:solidFill>
                <a:latin typeface="Calibri"/>
                <a:cs typeface="Calibri"/>
              </a:rPr>
              <a:t>g</a:t>
            </a:r>
            <a:r>
              <a:rPr sz="2000" dirty="0">
                <a:solidFill>
                  <a:srgbClr val="07080A"/>
                </a:solidFill>
                <a:latin typeface="Calibri"/>
                <a:cs typeface="Calibri"/>
              </a:rPr>
              <a:t>es</a:t>
            </a:r>
            <a:endParaRPr sz="2000">
              <a:latin typeface="Calibri"/>
              <a:cs typeface="Calibri"/>
            </a:endParaRPr>
          </a:p>
        </p:txBody>
      </p:sp>
      <p:sp>
        <p:nvSpPr>
          <p:cNvPr id="33" name="object 33"/>
          <p:cNvSpPr txBox="1"/>
          <p:nvPr/>
        </p:nvSpPr>
        <p:spPr>
          <a:xfrm>
            <a:off x="9615296" y="3720592"/>
            <a:ext cx="1339215" cy="330835"/>
          </a:xfrm>
          <a:prstGeom prst="rect">
            <a:avLst/>
          </a:prstGeom>
        </p:spPr>
        <p:txBody>
          <a:bodyPr vert="horz" wrap="square" lIns="0" tIns="0" rIns="0" bIns="0" rtlCol="0">
            <a:spAutoFit/>
          </a:bodyPr>
          <a:lstStyle/>
          <a:p>
            <a:pPr marL="12700">
              <a:lnSpc>
                <a:spcPct val="100000"/>
              </a:lnSpc>
            </a:pPr>
            <a:r>
              <a:rPr sz="2000" dirty="0">
                <a:solidFill>
                  <a:srgbClr val="07080A"/>
                </a:solidFill>
                <a:latin typeface="Calibri"/>
                <a:cs typeface="Calibri"/>
              </a:rPr>
              <a:t>Emp</a:t>
            </a:r>
            <a:r>
              <a:rPr sz="2000" spc="-10" dirty="0">
                <a:solidFill>
                  <a:srgbClr val="07080A"/>
                </a:solidFill>
                <a:latin typeface="Calibri"/>
                <a:cs typeface="Calibri"/>
              </a:rPr>
              <a:t>l</a:t>
            </a:r>
            <a:r>
              <a:rPr sz="2000" spc="-15" dirty="0">
                <a:solidFill>
                  <a:srgbClr val="07080A"/>
                </a:solidFill>
                <a:latin typeface="Calibri"/>
                <a:cs typeface="Calibri"/>
              </a:rPr>
              <a:t>o</a:t>
            </a:r>
            <a:r>
              <a:rPr sz="2000" dirty="0">
                <a:solidFill>
                  <a:srgbClr val="07080A"/>
                </a:solidFill>
                <a:latin typeface="Calibri"/>
                <a:cs typeface="Calibri"/>
              </a:rPr>
              <a:t>yme</a:t>
            </a:r>
            <a:r>
              <a:rPr sz="2000" spc="-25" dirty="0">
                <a:solidFill>
                  <a:srgbClr val="07080A"/>
                </a:solidFill>
                <a:latin typeface="Calibri"/>
                <a:cs typeface="Calibri"/>
              </a:rPr>
              <a:t>n</a:t>
            </a:r>
            <a:r>
              <a:rPr sz="2000" dirty="0">
                <a:solidFill>
                  <a:srgbClr val="07080A"/>
                </a:solidFill>
                <a:latin typeface="Calibri"/>
                <a:cs typeface="Calibri"/>
              </a:rPr>
              <a:t>t</a:t>
            </a:r>
            <a:endParaRPr sz="2000">
              <a:latin typeface="Calibri"/>
              <a:cs typeface="Calibri"/>
            </a:endParaRPr>
          </a:p>
        </p:txBody>
      </p:sp>
      <p:sp>
        <p:nvSpPr>
          <p:cNvPr id="34" name="object 34"/>
          <p:cNvSpPr txBox="1"/>
          <p:nvPr/>
        </p:nvSpPr>
        <p:spPr>
          <a:xfrm>
            <a:off x="9615296" y="4330192"/>
            <a:ext cx="1042035" cy="330835"/>
          </a:xfrm>
          <a:prstGeom prst="rect">
            <a:avLst/>
          </a:prstGeom>
        </p:spPr>
        <p:txBody>
          <a:bodyPr vert="horz" wrap="square" lIns="0" tIns="0" rIns="0" bIns="0" rtlCol="0">
            <a:spAutoFit/>
          </a:bodyPr>
          <a:lstStyle/>
          <a:p>
            <a:pPr marL="12700">
              <a:lnSpc>
                <a:spcPct val="100000"/>
              </a:lnSpc>
            </a:pPr>
            <a:r>
              <a:rPr sz="2000" spc="-20" dirty="0">
                <a:solidFill>
                  <a:srgbClr val="07080A"/>
                </a:solidFill>
                <a:latin typeface="Calibri"/>
                <a:cs typeface="Calibri"/>
              </a:rPr>
              <a:t>Transition</a:t>
            </a:r>
            <a:endParaRPr sz="2000">
              <a:latin typeface="Calibri"/>
              <a:cs typeface="Calibri"/>
            </a:endParaRPr>
          </a:p>
        </p:txBody>
      </p:sp>
      <p:sp>
        <p:nvSpPr>
          <p:cNvPr id="35" name="object 35"/>
          <p:cNvSpPr txBox="1"/>
          <p:nvPr/>
        </p:nvSpPr>
        <p:spPr>
          <a:xfrm>
            <a:off x="9615296" y="4940045"/>
            <a:ext cx="969644" cy="940435"/>
          </a:xfrm>
          <a:prstGeom prst="rect">
            <a:avLst/>
          </a:prstGeom>
        </p:spPr>
        <p:txBody>
          <a:bodyPr vert="horz" wrap="square" lIns="0" tIns="0" rIns="0" bIns="0" rtlCol="0">
            <a:spAutoFit/>
          </a:bodyPr>
          <a:lstStyle/>
          <a:p>
            <a:pPr marL="12700">
              <a:lnSpc>
                <a:spcPct val="100000"/>
              </a:lnSpc>
            </a:pPr>
            <a:r>
              <a:rPr sz="2000" spc="-20" dirty="0">
                <a:solidFill>
                  <a:srgbClr val="07080A"/>
                </a:solidFill>
                <a:latin typeface="Calibri"/>
                <a:cs typeface="Calibri"/>
              </a:rPr>
              <a:t>E</a:t>
            </a:r>
            <a:r>
              <a:rPr sz="2000" spc="-10" dirty="0">
                <a:solidFill>
                  <a:srgbClr val="07080A"/>
                </a:solidFill>
                <a:latin typeface="Calibri"/>
                <a:cs typeface="Calibri"/>
              </a:rPr>
              <a:t>c</a:t>
            </a:r>
            <a:r>
              <a:rPr sz="2000" spc="-5" dirty="0">
                <a:solidFill>
                  <a:srgbClr val="07080A"/>
                </a:solidFill>
                <a:latin typeface="Calibri"/>
                <a:cs typeface="Calibri"/>
              </a:rPr>
              <a:t>ono</a:t>
            </a:r>
            <a:r>
              <a:rPr sz="2000" spc="-40" dirty="0">
                <a:solidFill>
                  <a:srgbClr val="07080A"/>
                </a:solidFill>
                <a:latin typeface="Calibri"/>
                <a:cs typeface="Calibri"/>
              </a:rPr>
              <a:t>m</a:t>
            </a:r>
            <a:r>
              <a:rPr sz="2000" dirty="0">
                <a:solidFill>
                  <a:srgbClr val="07080A"/>
                </a:solidFill>
                <a:latin typeface="Calibri"/>
                <a:cs typeface="Calibri"/>
              </a:rPr>
              <a:t>y</a:t>
            </a:r>
            <a:endParaRPr sz="2000">
              <a:latin typeface="Calibri"/>
              <a:cs typeface="Calibri"/>
            </a:endParaRPr>
          </a:p>
          <a:p>
            <a:pPr>
              <a:lnSpc>
                <a:spcPct val="100000"/>
              </a:lnSpc>
              <a:spcBef>
                <a:spcPts val="40"/>
              </a:spcBef>
            </a:pPr>
            <a:endParaRPr sz="2050">
              <a:latin typeface="Times New Roman"/>
              <a:cs typeface="Times New Roman"/>
            </a:endParaRPr>
          </a:p>
          <a:p>
            <a:pPr marL="12700">
              <a:lnSpc>
                <a:spcPct val="100000"/>
              </a:lnSpc>
            </a:pPr>
            <a:r>
              <a:rPr sz="2000" spc="-10" dirty="0">
                <a:solidFill>
                  <a:srgbClr val="07080A"/>
                </a:solidFill>
                <a:latin typeface="Calibri"/>
                <a:cs typeface="Calibri"/>
              </a:rPr>
              <a:t>Policy</a:t>
            </a:r>
            <a:endParaRPr sz="2000">
              <a:latin typeface="Calibri"/>
              <a:cs typeface="Calibri"/>
            </a:endParaRPr>
          </a:p>
        </p:txBody>
      </p:sp>
      <p:sp>
        <p:nvSpPr>
          <p:cNvPr id="39" name="object 9"/>
          <p:cNvSpPr/>
          <p:nvPr/>
        </p:nvSpPr>
        <p:spPr>
          <a:xfrm>
            <a:off x="197916" y="6106949"/>
            <a:ext cx="1895856" cy="348996"/>
          </a:xfrm>
          <a:prstGeom prst="rect">
            <a:avLst/>
          </a:prstGeom>
          <a:blipFill>
            <a:blip r:embed="rId3" cstate="print"/>
            <a:stretch>
              <a:fillRect/>
            </a:stretch>
          </a:blipFill>
        </p:spPr>
        <p:txBody>
          <a:bodyPr wrap="square" lIns="0" tIns="0" rIns="0" bIns="0" rtlCol="0"/>
          <a:lstStyle/>
          <a:p>
            <a:endParaRPr/>
          </a:p>
        </p:txBody>
      </p:sp>
      <p:sp>
        <p:nvSpPr>
          <p:cNvPr id="40" name="Rektangel 39"/>
          <p:cNvSpPr/>
          <p:nvPr/>
        </p:nvSpPr>
        <p:spPr>
          <a:xfrm>
            <a:off x="2093772" y="6271279"/>
            <a:ext cx="1628972" cy="369332"/>
          </a:xfrm>
          <a:prstGeom prst="rect">
            <a:avLst/>
          </a:prstGeom>
        </p:spPr>
        <p:txBody>
          <a:bodyPr wrap="none">
            <a:spAutoFit/>
          </a:bodyPr>
          <a:lstStyle/>
          <a:p>
            <a:pPr marL="12700">
              <a:lnSpc>
                <a:spcPct val="100000"/>
              </a:lnSpc>
            </a:pPr>
            <a:r>
              <a:rPr lang="nb-NO" spc="-5" dirty="0">
                <a:solidFill>
                  <a:srgbClr val="5B6F79"/>
                </a:solidFill>
                <a:cs typeface="Calibri"/>
              </a:rPr>
              <a:t>Stig</a:t>
            </a:r>
            <a:r>
              <a:rPr lang="nb-NO" spc="-85" dirty="0">
                <a:solidFill>
                  <a:srgbClr val="5B6F79"/>
                </a:solidFill>
                <a:cs typeface="Calibri"/>
              </a:rPr>
              <a:t> </a:t>
            </a:r>
            <a:r>
              <a:rPr lang="nb-NO" spc="-10" dirty="0" err="1">
                <a:solidFill>
                  <a:srgbClr val="5B6F79"/>
                </a:solidFill>
                <a:cs typeface="Calibri"/>
              </a:rPr>
              <a:t>Slipersæter</a:t>
            </a:r>
            <a:endParaRPr lang="nb-NO" dirty="0">
              <a:cs typeface="Calibri"/>
            </a:endParaRPr>
          </a:p>
        </p:txBody>
      </p:sp>
    </p:spTree>
    <p:extLst>
      <p:ext uri="{BB962C8B-B14F-4D97-AF65-F5344CB8AC3E}">
        <p14:creationId xmlns:p14="http://schemas.microsoft.com/office/powerpoint/2010/main" val="149034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72311" y="1760220"/>
            <a:ext cx="1739264" cy="889000"/>
          </a:xfrm>
          <a:custGeom>
            <a:avLst/>
            <a:gdLst/>
            <a:ahLst/>
            <a:cxnLst/>
            <a:rect l="l" t="t" r="r" b="b"/>
            <a:pathLst>
              <a:path w="1739264" h="889000">
                <a:moveTo>
                  <a:pt x="1649983" y="0"/>
                </a:moveTo>
                <a:lnTo>
                  <a:pt x="88849" y="0"/>
                </a:lnTo>
                <a:lnTo>
                  <a:pt x="54263" y="6979"/>
                </a:lnTo>
                <a:lnTo>
                  <a:pt x="26022" y="26019"/>
                </a:lnTo>
                <a:lnTo>
                  <a:pt x="6981" y="54274"/>
                </a:lnTo>
                <a:lnTo>
                  <a:pt x="0" y="88900"/>
                </a:lnTo>
                <a:lnTo>
                  <a:pt x="0" y="799591"/>
                </a:lnTo>
                <a:lnTo>
                  <a:pt x="6981" y="834217"/>
                </a:lnTo>
                <a:lnTo>
                  <a:pt x="26022" y="862472"/>
                </a:lnTo>
                <a:lnTo>
                  <a:pt x="54263" y="881512"/>
                </a:lnTo>
                <a:lnTo>
                  <a:pt x="88849"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00B8DC"/>
          </a:solidFill>
        </p:spPr>
        <p:txBody>
          <a:bodyPr wrap="square" lIns="0" tIns="0" rIns="0" bIns="0" rtlCol="0"/>
          <a:lstStyle/>
          <a:p>
            <a:endParaRPr/>
          </a:p>
        </p:txBody>
      </p:sp>
      <p:sp>
        <p:nvSpPr>
          <p:cNvPr id="6" name="object 6"/>
          <p:cNvSpPr txBox="1"/>
          <p:nvPr/>
        </p:nvSpPr>
        <p:spPr>
          <a:xfrm>
            <a:off x="1499997" y="1985771"/>
            <a:ext cx="685165" cy="393700"/>
          </a:xfrm>
          <a:prstGeom prst="rect">
            <a:avLst/>
          </a:prstGeom>
        </p:spPr>
        <p:txBody>
          <a:bodyPr vert="horz" wrap="square" lIns="0" tIns="0" rIns="0" bIns="0" rtlCol="0">
            <a:spAutoFit/>
          </a:bodyPr>
          <a:lstStyle/>
          <a:p>
            <a:pPr marL="12700">
              <a:lnSpc>
                <a:spcPct val="100000"/>
              </a:lnSpc>
            </a:pPr>
            <a:r>
              <a:rPr sz="2400" dirty="0">
                <a:solidFill>
                  <a:srgbClr val="FFFFFF"/>
                </a:solidFill>
                <a:latin typeface="Calibri"/>
                <a:cs typeface="Calibri"/>
              </a:rPr>
              <a:t>Input</a:t>
            </a:r>
            <a:endParaRPr sz="2400">
              <a:latin typeface="Calibri"/>
              <a:cs typeface="Calibri"/>
            </a:endParaRPr>
          </a:p>
        </p:txBody>
      </p:sp>
      <p:sp>
        <p:nvSpPr>
          <p:cNvPr id="7" name="object 7"/>
          <p:cNvSpPr/>
          <p:nvPr/>
        </p:nvSpPr>
        <p:spPr>
          <a:xfrm>
            <a:off x="2802635" y="2090927"/>
            <a:ext cx="193675" cy="227329"/>
          </a:xfrm>
          <a:custGeom>
            <a:avLst/>
            <a:gdLst/>
            <a:ahLst/>
            <a:cxnLst/>
            <a:rect l="l" t="t" r="r" b="b"/>
            <a:pathLst>
              <a:path w="193675" h="227330">
                <a:moveTo>
                  <a:pt x="96774" y="0"/>
                </a:moveTo>
                <a:lnTo>
                  <a:pt x="96774" y="45466"/>
                </a:lnTo>
                <a:lnTo>
                  <a:pt x="0" y="45466"/>
                </a:lnTo>
                <a:lnTo>
                  <a:pt x="0" y="181610"/>
                </a:lnTo>
                <a:lnTo>
                  <a:pt x="96774" y="181610"/>
                </a:lnTo>
                <a:lnTo>
                  <a:pt x="96774" y="227075"/>
                </a:lnTo>
                <a:lnTo>
                  <a:pt x="193547" y="113537"/>
                </a:lnTo>
                <a:lnTo>
                  <a:pt x="96774" y="0"/>
                </a:lnTo>
                <a:close/>
              </a:path>
            </a:pathLst>
          </a:custGeom>
          <a:solidFill>
            <a:srgbClr val="00B8DC"/>
          </a:solidFill>
        </p:spPr>
        <p:txBody>
          <a:bodyPr wrap="square" lIns="0" tIns="0" rIns="0" bIns="0" rtlCol="0"/>
          <a:lstStyle/>
          <a:p>
            <a:endParaRPr/>
          </a:p>
        </p:txBody>
      </p:sp>
      <p:sp>
        <p:nvSpPr>
          <p:cNvPr id="8" name="object 8"/>
          <p:cNvSpPr/>
          <p:nvPr/>
        </p:nvSpPr>
        <p:spPr>
          <a:xfrm>
            <a:off x="3075432" y="1760220"/>
            <a:ext cx="1739264" cy="889000"/>
          </a:xfrm>
          <a:custGeom>
            <a:avLst/>
            <a:gdLst/>
            <a:ahLst/>
            <a:cxnLst/>
            <a:rect l="l" t="t" r="r" b="b"/>
            <a:pathLst>
              <a:path w="1739264" h="889000">
                <a:moveTo>
                  <a:pt x="1649983" y="0"/>
                </a:moveTo>
                <a:lnTo>
                  <a:pt x="88900" y="0"/>
                </a:lnTo>
                <a:lnTo>
                  <a:pt x="54274" y="6979"/>
                </a:lnTo>
                <a:lnTo>
                  <a:pt x="26019" y="26019"/>
                </a:lnTo>
                <a:lnTo>
                  <a:pt x="6979" y="54274"/>
                </a:lnTo>
                <a:lnTo>
                  <a:pt x="0" y="88900"/>
                </a:lnTo>
                <a:lnTo>
                  <a:pt x="0" y="799591"/>
                </a:lnTo>
                <a:lnTo>
                  <a:pt x="6979" y="834217"/>
                </a:lnTo>
                <a:lnTo>
                  <a:pt x="26019" y="862472"/>
                </a:lnTo>
                <a:lnTo>
                  <a:pt x="54274" y="881512"/>
                </a:lnTo>
                <a:lnTo>
                  <a:pt x="88900"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FD7B00"/>
          </a:solidFill>
        </p:spPr>
        <p:txBody>
          <a:bodyPr wrap="square" lIns="0" tIns="0" rIns="0" bIns="0" rtlCol="0"/>
          <a:lstStyle/>
          <a:p>
            <a:endParaRPr/>
          </a:p>
        </p:txBody>
      </p:sp>
      <p:sp>
        <p:nvSpPr>
          <p:cNvPr id="9" name="object 9"/>
          <p:cNvSpPr txBox="1"/>
          <p:nvPr/>
        </p:nvSpPr>
        <p:spPr>
          <a:xfrm>
            <a:off x="3392170" y="1994789"/>
            <a:ext cx="1107440" cy="378460"/>
          </a:xfrm>
          <a:prstGeom prst="rect">
            <a:avLst/>
          </a:prstGeom>
        </p:spPr>
        <p:txBody>
          <a:bodyPr vert="horz" wrap="square" lIns="0" tIns="0" rIns="0" bIns="0" rtlCol="0">
            <a:spAutoFit/>
          </a:bodyPr>
          <a:lstStyle/>
          <a:p>
            <a:pPr marL="12700">
              <a:lnSpc>
                <a:spcPct val="100000"/>
              </a:lnSpc>
            </a:pPr>
            <a:r>
              <a:rPr sz="2300" spc="-5" dirty="0">
                <a:solidFill>
                  <a:srgbClr val="FFFFFF"/>
                </a:solidFill>
                <a:latin typeface="Calibri"/>
                <a:cs typeface="Calibri"/>
              </a:rPr>
              <a:t>Activities</a:t>
            </a:r>
            <a:endParaRPr sz="2300">
              <a:latin typeface="Calibri"/>
              <a:cs typeface="Calibri"/>
            </a:endParaRPr>
          </a:p>
        </p:txBody>
      </p:sp>
      <p:sp>
        <p:nvSpPr>
          <p:cNvPr id="10" name="object 10"/>
          <p:cNvSpPr/>
          <p:nvPr/>
        </p:nvSpPr>
        <p:spPr>
          <a:xfrm>
            <a:off x="4905755" y="2090927"/>
            <a:ext cx="193675" cy="227329"/>
          </a:xfrm>
          <a:custGeom>
            <a:avLst/>
            <a:gdLst/>
            <a:ahLst/>
            <a:cxnLst/>
            <a:rect l="l" t="t" r="r" b="b"/>
            <a:pathLst>
              <a:path w="193675" h="227330">
                <a:moveTo>
                  <a:pt x="96774" y="0"/>
                </a:moveTo>
                <a:lnTo>
                  <a:pt x="96774" y="45466"/>
                </a:lnTo>
                <a:lnTo>
                  <a:pt x="0" y="45466"/>
                </a:lnTo>
                <a:lnTo>
                  <a:pt x="0" y="181610"/>
                </a:lnTo>
                <a:lnTo>
                  <a:pt x="96774" y="181610"/>
                </a:lnTo>
                <a:lnTo>
                  <a:pt x="96774" y="227075"/>
                </a:lnTo>
                <a:lnTo>
                  <a:pt x="193548" y="113537"/>
                </a:lnTo>
                <a:lnTo>
                  <a:pt x="96774" y="0"/>
                </a:lnTo>
                <a:close/>
              </a:path>
            </a:pathLst>
          </a:custGeom>
          <a:solidFill>
            <a:srgbClr val="FD7B00"/>
          </a:solidFill>
        </p:spPr>
        <p:txBody>
          <a:bodyPr wrap="square" lIns="0" tIns="0" rIns="0" bIns="0" rtlCol="0"/>
          <a:lstStyle/>
          <a:p>
            <a:endParaRPr/>
          </a:p>
        </p:txBody>
      </p:sp>
      <p:sp>
        <p:nvSpPr>
          <p:cNvPr id="11" name="object 11"/>
          <p:cNvSpPr/>
          <p:nvPr/>
        </p:nvSpPr>
        <p:spPr>
          <a:xfrm>
            <a:off x="5201311" y="1760220"/>
            <a:ext cx="1739264" cy="889000"/>
          </a:xfrm>
          <a:custGeom>
            <a:avLst/>
            <a:gdLst/>
            <a:ahLst/>
            <a:cxnLst/>
            <a:rect l="l" t="t" r="r" b="b"/>
            <a:pathLst>
              <a:path w="1739265" h="889000">
                <a:moveTo>
                  <a:pt x="1649983" y="0"/>
                </a:moveTo>
                <a:lnTo>
                  <a:pt x="88900" y="0"/>
                </a:lnTo>
                <a:lnTo>
                  <a:pt x="54274" y="6979"/>
                </a:lnTo>
                <a:lnTo>
                  <a:pt x="26019" y="26019"/>
                </a:lnTo>
                <a:lnTo>
                  <a:pt x="6979" y="54274"/>
                </a:lnTo>
                <a:lnTo>
                  <a:pt x="0" y="88900"/>
                </a:lnTo>
                <a:lnTo>
                  <a:pt x="0" y="799591"/>
                </a:lnTo>
                <a:lnTo>
                  <a:pt x="6979" y="834217"/>
                </a:lnTo>
                <a:lnTo>
                  <a:pt x="26019" y="862472"/>
                </a:lnTo>
                <a:lnTo>
                  <a:pt x="54274" y="881512"/>
                </a:lnTo>
                <a:lnTo>
                  <a:pt x="88900"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768F9C"/>
          </a:solidFill>
        </p:spPr>
        <p:txBody>
          <a:bodyPr wrap="square" lIns="0" tIns="0" rIns="0" bIns="0" rtlCol="0"/>
          <a:lstStyle/>
          <a:p>
            <a:endParaRPr/>
          </a:p>
        </p:txBody>
      </p:sp>
      <p:sp>
        <p:nvSpPr>
          <p:cNvPr id="12" name="object 12"/>
          <p:cNvSpPr txBox="1"/>
          <p:nvPr/>
        </p:nvSpPr>
        <p:spPr>
          <a:xfrm>
            <a:off x="5613271" y="1994789"/>
            <a:ext cx="1031747" cy="353943"/>
          </a:xfrm>
          <a:prstGeom prst="rect">
            <a:avLst/>
          </a:prstGeom>
        </p:spPr>
        <p:txBody>
          <a:bodyPr vert="horz" wrap="square" lIns="0" tIns="0" rIns="0" bIns="0" rtlCol="0">
            <a:spAutoFit/>
          </a:bodyPr>
          <a:lstStyle/>
          <a:p>
            <a:pPr marL="12700">
              <a:lnSpc>
                <a:spcPct val="100000"/>
              </a:lnSpc>
            </a:pPr>
            <a:r>
              <a:rPr lang="nb-NO" sz="2300" spc="-40" dirty="0">
                <a:solidFill>
                  <a:srgbClr val="FFFFFF"/>
                </a:solidFill>
                <a:latin typeface="Calibri"/>
                <a:cs typeface="Calibri"/>
              </a:rPr>
              <a:t>Outputs</a:t>
            </a:r>
            <a:endParaRPr sz="2300" dirty="0">
              <a:latin typeface="Calibri"/>
              <a:cs typeface="Calibri"/>
            </a:endParaRPr>
          </a:p>
        </p:txBody>
      </p:sp>
      <p:sp>
        <p:nvSpPr>
          <p:cNvPr id="13" name="object 13"/>
          <p:cNvSpPr/>
          <p:nvPr/>
        </p:nvSpPr>
        <p:spPr>
          <a:xfrm>
            <a:off x="7008876" y="2090927"/>
            <a:ext cx="193675" cy="227329"/>
          </a:xfrm>
          <a:custGeom>
            <a:avLst/>
            <a:gdLst/>
            <a:ahLst/>
            <a:cxnLst/>
            <a:rect l="l" t="t" r="r" b="b"/>
            <a:pathLst>
              <a:path w="193675" h="227330">
                <a:moveTo>
                  <a:pt x="96774" y="0"/>
                </a:moveTo>
                <a:lnTo>
                  <a:pt x="96774" y="45466"/>
                </a:lnTo>
                <a:lnTo>
                  <a:pt x="0" y="45466"/>
                </a:lnTo>
                <a:lnTo>
                  <a:pt x="0" y="181610"/>
                </a:lnTo>
                <a:lnTo>
                  <a:pt x="96774" y="181610"/>
                </a:lnTo>
                <a:lnTo>
                  <a:pt x="96774" y="227075"/>
                </a:lnTo>
                <a:lnTo>
                  <a:pt x="193548" y="113537"/>
                </a:lnTo>
                <a:lnTo>
                  <a:pt x="96774" y="0"/>
                </a:lnTo>
                <a:close/>
              </a:path>
            </a:pathLst>
          </a:custGeom>
          <a:solidFill>
            <a:srgbClr val="768F9C"/>
          </a:solidFill>
        </p:spPr>
        <p:txBody>
          <a:bodyPr wrap="square" lIns="0" tIns="0" rIns="0" bIns="0" rtlCol="0"/>
          <a:lstStyle/>
          <a:p>
            <a:endParaRPr/>
          </a:p>
        </p:txBody>
      </p:sp>
      <p:sp>
        <p:nvSpPr>
          <p:cNvPr id="14" name="object 14"/>
          <p:cNvSpPr/>
          <p:nvPr/>
        </p:nvSpPr>
        <p:spPr>
          <a:xfrm>
            <a:off x="7283195" y="1760220"/>
            <a:ext cx="1739264" cy="889000"/>
          </a:xfrm>
          <a:custGeom>
            <a:avLst/>
            <a:gdLst/>
            <a:ahLst/>
            <a:cxnLst/>
            <a:rect l="l" t="t" r="r" b="b"/>
            <a:pathLst>
              <a:path w="1739265" h="889000">
                <a:moveTo>
                  <a:pt x="1649983" y="0"/>
                </a:moveTo>
                <a:lnTo>
                  <a:pt x="88900" y="0"/>
                </a:lnTo>
                <a:lnTo>
                  <a:pt x="54274" y="6979"/>
                </a:lnTo>
                <a:lnTo>
                  <a:pt x="26019" y="26019"/>
                </a:lnTo>
                <a:lnTo>
                  <a:pt x="6979" y="54274"/>
                </a:lnTo>
                <a:lnTo>
                  <a:pt x="0" y="88900"/>
                </a:lnTo>
                <a:lnTo>
                  <a:pt x="0" y="799591"/>
                </a:lnTo>
                <a:lnTo>
                  <a:pt x="6979" y="834217"/>
                </a:lnTo>
                <a:lnTo>
                  <a:pt x="26019" y="862472"/>
                </a:lnTo>
                <a:lnTo>
                  <a:pt x="54274" y="881512"/>
                </a:lnTo>
                <a:lnTo>
                  <a:pt x="88900"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DF3500"/>
          </a:solidFill>
        </p:spPr>
        <p:txBody>
          <a:bodyPr wrap="square" lIns="0" tIns="0" rIns="0" bIns="0" rtlCol="0"/>
          <a:lstStyle/>
          <a:p>
            <a:endParaRPr/>
          </a:p>
        </p:txBody>
      </p:sp>
      <p:sp>
        <p:nvSpPr>
          <p:cNvPr id="15" name="object 15"/>
          <p:cNvSpPr txBox="1"/>
          <p:nvPr/>
        </p:nvSpPr>
        <p:spPr>
          <a:xfrm>
            <a:off x="7563357" y="2003805"/>
            <a:ext cx="1179195" cy="361950"/>
          </a:xfrm>
          <a:prstGeom prst="rect">
            <a:avLst/>
          </a:prstGeom>
        </p:spPr>
        <p:txBody>
          <a:bodyPr vert="horz" wrap="square" lIns="0" tIns="0" rIns="0" bIns="0" rtlCol="0">
            <a:spAutoFit/>
          </a:bodyPr>
          <a:lstStyle/>
          <a:p>
            <a:pPr marL="12700">
              <a:lnSpc>
                <a:spcPct val="100000"/>
              </a:lnSpc>
            </a:pPr>
            <a:r>
              <a:rPr sz="2200" spc="-15" dirty="0">
                <a:solidFill>
                  <a:srgbClr val="FFFFFF"/>
                </a:solidFill>
                <a:latin typeface="Calibri"/>
                <a:cs typeface="Calibri"/>
              </a:rPr>
              <a:t>Outcomes</a:t>
            </a:r>
            <a:endParaRPr sz="2200" dirty="0">
              <a:latin typeface="Calibri"/>
              <a:cs typeface="Calibri"/>
            </a:endParaRPr>
          </a:p>
        </p:txBody>
      </p:sp>
      <p:sp>
        <p:nvSpPr>
          <p:cNvPr id="16" name="object 16"/>
          <p:cNvSpPr/>
          <p:nvPr/>
        </p:nvSpPr>
        <p:spPr>
          <a:xfrm>
            <a:off x="9111995" y="2090927"/>
            <a:ext cx="193675" cy="227329"/>
          </a:xfrm>
          <a:custGeom>
            <a:avLst/>
            <a:gdLst/>
            <a:ahLst/>
            <a:cxnLst/>
            <a:rect l="l" t="t" r="r" b="b"/>
            <a:pathLst>
              <a:path w="193675" h="227330">
                <a:moveTo>
                  <a:pt x="96774" y="0"/>
                </a:moveTo>
                <a:lnTo>
                  <a:pt x="96774" y="45466"/>
                </a:lnTo>
                <a:lnTo>
                  <a:pt x="0" y="45466"/>
                </a:lnTo>
                <a:lnTo>
                  <a:pt x="0" y="181610"/>
                </a:lnTo>
                <a:lnTo>
                  <a:pt x="96774" y="181610"/>
                </a:lnTo>
                <a:lnTo>
                  <a:pt x="96774" y="227075"/>
                </a:lnTo>
                <a:lnTo>
                  <a:pt x="193548" y="113537"/>
                </a:lnTo>
                <a:lnTo>
                  <a:pt x="96774" y="0"/>
                </a:lnTo>
                <a:close/>
              </a:path>
            </a:pathLst>
          </a:custGeom>
          <a:solidFill>
            <a:srgbClr val="DF3500"/>
          </a:solidFill>
        </p:spPr>
        <p:txBody>
          <a:bodyPr wrap="square" lIns="0" tIns="0" rIns="0" bIns="0" rtlCol="0"/>
          <a:lstStyle/>
          <a:p>
            <a:endParaRPr/>
          </a:p>
        </p:txBody>
      </p:sp>
      <p:sp>
        <p:nvSpPr>
          <p:cNvPr id="17" name="object 17"/>
          <p:cNvSpPr/>
          <p:nvPr/>
        </p:nvSpPr>
        <p:spPr>
          <a:xfrm>
            <a:off x="9386316" y="1760220"/>
            <a:ext cx="1739264" cy="889000"/>
          </a:xfrm>
          <a:custGeom>
            <a:avLst/>
            <a:gdLst/>
            <a:ahLst/>
            <a:cxnLst/>
            <a:rect l="l" t="t" r="r" b="b"/>
            <a:pathLst>
              <a:path w="1739265" h="889000">
                <a:moveTo>
                  <a:pt x="1649983" y="0"/>
                </a:moveTo>
                <a:lnTo>
                  <a:pt x="88900" y="0"/>
                </a:lnTo>
                <a:lnTo>
                  <a:pt x="54274" y="6979"/>
                </a:lnTo>
                <a:lnTo>
                  <a:pt x="26019" y="26019"/>
                </a:lnTo>
                <a:lnTo>
                  <a:pt x="6979" y="54274"/>
                </a:lnTo>
                <a:lnTo>
                  <a:pt x="0" y="88900"/>
                </a:lnTo>
                <a:lnTo>
                  <a:pt x="0" y="799591"/>
                </a:lnTo>
                <a:lnTo>
                  <a:pt x="6979" y="834217"/>
                </a:lnTo>
                <a:lnTo>
                  <a:pt x="26019" y="862472"/>
                </a:lnTo>
                <a:lnTo>
                  <a:pt x="54274" y="881512"/>
                </a:lnTo>
                <a:lnTo>
                  <a:pt x="88900" y="888491"/>
                </a:lnTo>
                <a:lnTo>
                  <a:pt x="1649983" y="888491"/>
                </a:lnTo>
                <a:lnTo>
                  <a:pt x="1684609" y="881512"/>
                </a:lnTo>
                <a:lnTo>
                  <a:pt x="1712864" y="862472"/>
                </a:lnTo>
                <a:lnTo>
                  <a:pt x="1731904" y="834217"/>
                </a:lnTo>
                <a:lnTo>
                  <a:pt x="1738883" y="799591"/>
                </a:lnTo>
                <a:lnTo>
                  <a:pt x="1738883" y="88900"/>
                </a:lnTo>
                <a:lnTo>
                  <a:pt x="1731904" y="54274"/>
                </a:lnTo>
                <a:lnTo>
                  <a:pt x="1712864" y="26019"/>
                </a:lnTo>
                <a:lnTo>
                  <a:pt x="1684609" y="6979"/>
                </a:lnTo>
                <a:lnTo>
                  <a:pt x="1649983" y="0"/>
                </a:lnTo>
                <a:close/>
              </a:path>
            </a:pathLst>
          </a:custGeom>
          <a:solidFill>
            <a:srgbClr val="00C360"/>
          </a:solidFill>
        </p:spPr>
        <p:txBody>
          <a:bodyPr wrap="square" lIns="0" tIns="0" rIns="0" bIns="0" rtlCol="0"/>
          <a:lstStyle/>
          <a:p>
            <a:endParaRPr/>
          </a:p>
        </p:txBody>
      </p:sp>
      <p:sp>
        <p:nvSpPr>
          <p:cNvPr id="18" name="object 18"/>
          <p:cNvSpPr txBox="1"/>
          <p:nvPr/>
        </p:nvSpPr>
        <p:spPr>
          <a:xfrm>
            <a:off x="9867392" y="2012950"/>
            <a:ext cx="775970" cy="346075"/>
          </a:xfrm>
          <a:prstGeom prst="rect">
            <a:avLst/>
          </a:prstGeom>
        </p:spPr>
        <p:txBody>
          <a:bodyPr vert="horz" wrap="square" lIns="0" tIns="0" rIns="0" bIns="0" rtlCol="0">
            <a:spAutoFit/>
          </a:bodyPr>
          <a:lstStyle/>
          <a:p>
            <a:pPr marL="12700">
              <a:lnSpc>
                <a:spcPct val="100000"/>
              </a:lnSpc>
            </a:pPr>
            <a:r>
              <a:rPr sz="2100" dirty="0">
                <a:solidFill>
                  <a:srgbClr val="FFFFFF"/>
                </a:solidFill>
                <a:latin typeface="Calibri"/>
                <a:cs typeface="Calibri"/>
              </a:rPr>
              <a:t>Impact</a:t>
            </a:r>
            <a:endParaRPr sz="2100">
              <a:latin typeface="Calibri"/>
              <a:cs typeface="Calibri"/>
            </a:endParaRPr>
          </a:p>
        </p:txBody>
      </p:sp>
      <p:sp>
        <p:nvSpPr>
          <p:cNvPr id="19" name="object 19"/>
          <p:cNvSpPr txBox="1"/>
          <p:nvPr/>
        </p:nvSpPr>
        <p:spPr>
          <a:xfrm>
            <a:off x="1145844" y="2791205"/>
            <a:ext cx="1335405" cy="635635"/>
          </a:xfrm>
          <a:prstGeom prst="rect">
            <a:avLst/>
          </a:prstGeom>
        </p:spPr>
        <p:txBody>
          <a:bodyPr vert="horz" wrap="square" lIns="0" tIns="0" rIns="0" bIns="0" rtlCol="0">
            <a:spAutoFit/>
          </a:bodyPr>
          <a:lstStyle/>
          <a:p>
            <a:pPr marL="12700" marR="5080">
              <a:lnSpc>
                <a:spcPct val="100000"/>
              </a:lnSpc>
            </a:pPr>
            <a:r>
              <a:rPr sz="2000" spc="-10" dirty="0">
                <a:solidFill>
                  <a:srgbClr val="07080A"/>
                </a:solidFill>
                <a:latin typeface="Calibri"/>
                <a:cs typeface="Calibri"/>
              </a:rPr>
              <a:t>Research  </a:t>
            </a:r>
            <a:r>
              <a:rPr sz="2000" spc="-5" dirty="0">
                <a:solidFill>
                  <a:srgbClr val="07080A"/>
                </a:solidFill>
                <a:latin typeface="Calibri"/>
                <a:cs typeface="Calibri"/>
              </a:rPr>
              <a:t>p</a:t>
            </a:r>
            <a:r>
              <a:rPr sz="2000" spc="-40" dirty="0">
                <a:solidFill>
                  <a:srgbClr val="07080A"/>
                </a:solidFill>
                <a:latin typeface="Calibri"/>
                <a:cs typeface="Calibri"/>
              </a:rPr>
              <a:t>r</a:t>
            </a:r>
            <a:r>
              <a:rPr sz="2000" spc="-5" dirty="0">
                <a:solidFill>
                  <a:srgbClr val="07080A"/>
                </a:solidFill>
                <a:latin typeface="Calibri"/>
                <a:cs typeface="Calibri"/>
              </a:rPr>
              <a:t>og</a:t>
            </a:r>
            <a:r>
              <a:rPr sz="2000" spc="-35" dirty="0">
                <a:solidFill>
                  <a:srgbClr val="07080A"/>
                </a:solidFill>
                <a:latin typeface="Calibri"/>
                <a:cs typeface="Calibri"/>
              </a:rPr>
              <a:t>r</a:t>
            </a:r>
            <a:r>
              <a:rPr sz="2000" dirty="0">
                <a:solidFill>
                  <a:srgbClr val="07080A"/>
                </a:solidFill>
                <a:latin typeface="Calibri"/>
                <a:cs typeface="Calibri"/>
              </a:rPr>
              <a:t>am</a:t>
            </a:r>
            <a:r>
              <a:rPr sz="2000" spc="-10" dirty="0">
                <a:solidFill>
                  <a:srgbClr val="07080A"/>
                </a:solidFill>
                <a:latin typeface="Calibri"/>
                <a:cs typeface="Calibri"/>
              </a:rPr>
              <a:t>m</a:t>
            </a:r>
            <a:r>
              <a:rPr sz="2000" dirty="0">
                <a:solidFill>
                  <a:srgbClr val="07080A"/>
                </a:solidFill>
                <a:latin typeface="Calibri"/>
                <a:cs typeface="Calibri"/>
              </a:rPr>
              <a:t>es</a:t>
            </a:r>
            <a:endParaRPr sz="2000">
              <a:latin typeface="Calibri"/>
              <a:cs typeface="Calibri"/>
            </a:endParaRPr>
          </a:p>
        </p:txBody>
      </p:sp>
      <p:sp>
        <p:nvSpPr>
          <p:cNvPr id="20" name="object 20"/>
          <p:cNvSpPr txBox="1"/>
          <p:nvPr/>
        </p:nvSpPr>
        <p:spPr>
          <a:xfrm>
            <a:off x="1145844" y="3705605"/>
            <a:ext cx="856615" cy="330835"/>
          </a:xfrm>
          <a:prstGeom prst="rect">
            <a:avLst/>
          </a:prstGeom>
        </p:spPr>
        <p:txBody>
          <a:bodyPr vert="horz" wrap="square" lIns="0" tIns="0" rIns="0" bIns="0" rtlCol="0">
            <a:spAutoFit/>
          </a:bodyPr>
          <a:lstStyle/>
          <a:p>
            <a:pPr marL="12700">
              <a:lnSpc>
                <a:spcPct val="100000"/>
              </a:lnSpc>
            </a:pPr>
            <a:r>
              <a:rPr sz="2000" spc="-5" dirty="0">
                <a:solidFill>
                  <a:srgbClr val="07080A"/>
                </a:solidFill>
                <a:latin typeface="Calibri"/>
                <a:cs typeface="Calibri"/>
              </a:rPr>
              <a:t>Funding</a:t>
            </a:r>
            <a:endParaRPr sz="2000">
              <a:latin typeface="Calibri"/>
              <a:cs typeface="Calibri"/>
            </a:endParaRPr>
          </a:p>
        </p:txBody>
      </p:sp>
      <p:sp>
        <p:nvSpPr>
          <p:cNvPr id="21" name="object 21"/>
          <p:cNvSpPr txBox="1"/>
          <p:nvPr/>
        </p:nvSpPr>
        <p:spPr>
          <a:xfrm>
            <a:off x="1145844" y="4315586"/>
            <a:ext cx="935355" cy="330835"/>
          </a:xfrm>
          <a:prstGeom prst="rect">
            <a:avLst/>
          </a:prstGeom>
        </p:spPr>
        <p:txBody>
          <a:bodyPr vert="horz" wrap="square" lIns="0" tIns="0" rIns="0" bIns="0" rtlCol="0">
            <a:spAutoFit/>
          </a:bodyPr>
          <a:lstStyle/>
          <a:p>
            <a:pPr marL="12700">
              <a:lnSpc>
                <a:spcPct val="100000"/>
              </a:lnSpc>
            </a:pPr>
            <a:r>
              <a:rPr sz="2000" spc="-5" dirty="0">
                <a:solidFill>
                  <a:srgbClr val="07080A"/>
                </a:solidFill>
                <a:latin typeface="Calibri"/>
                <a:cs typeface="Calibri"/>
              </a:rPr>
              <a:t>Dialogue</a:t>
            </a:r>
            <a:endParaRPr sz="2000">
              <a:latin typeface="Calibri"/>
              <a:cs typeface="Calibri"/>
            </a:endParaRPr>
          </a:p>
        </p:txBody>
      </p:sp>
      <p:sp>
        <p:nvSpPr>
          <p:cNvPr id="22" name="object 22"/>
          <p:cNvSpPr txBox="1"/>
          <p:nvPr/>
        </p:nvSpPr>
        <p:spPr>
          <a:xfrm>
            <a:off x="3220592" y="2846070"/>
            <a:ext cx="960119" cy="330835"/>
          </a:xfrm>
          <a:prstGeom prst="rect">
            <a:avLst/>
          </a:prstGeom>
        </p:spPr>
        <p:txBody>
          <a:bodyPr vert="horz" wrap="square" lIns="0" tIns="0" rIns="0" bIns="0" rtlCol="0">
            <a:spAutoFit/>
          </a:bodyPr>
          <a:lstStyle/>
          <a:p>
            <a:pPr marL="12700">
              <a:lnSpc>
                <a:spcPct val="100000"/>
              </a:lnSpc>
            </a:pPr>
            <a:r>
              <a:rPr sz="2000" spc="-35" dirty="0">
                <a:solidFill>
                  <a:srgbClr val="07080A"/>
                </a:solidFill>
                <a:latin typeface="Calibri"/>
                <a:cs typeface="Calibri"/>
              </a:rPr>
              <a:t>R</a:t>
            </a:r>
            <a:r>
              <a:rPr sz="2000" dirty="0">
                <a:solidFill>
                  <a:srgbClr val="07080A"/>
                </a:solidFill>
                <a:latin typeface="Calibri"/>
                <a:cs typeface="Calibri"/>
              </a:rPr>
              <a:t>es</a:t>
            </a:r>
            <a:r>
              <a:rPr sz="2000" spc="-10" dirty="0">
                <a:solidFill>
                  <a:srgbClr val="07080A"/>
                </a:solidFill>
                <a:latin typeface="Calibri"/>
                <a:cs typeface="Calibri"/>
              </a:rPr>
              <a:t>e</a:t>
            </a:r>
            <a:r>
              <a:rPr sz="2000" dirty="0">
                <a:solidFill>
                  <a:srgbClr val="07080A"/>
                </a:solidFill>
                <a:latin typeface="Calibri"/>
                <a:cs typeface="Calibri"/>
              </a:rPr>
              <a:t>a</a:t>
            </a:r>
            <a:r>
              <a:rPr sz="2000" spc="-30" dirty="0">
                <a:solidFill>
                  <a:srgbClr val="07080A"/>
                </a:solidFill>
                <a:latin typeface="Calibri"/>
                <a:cs typeface="Calibri"/>
              </a:rPr>
              <a:t>r</a:t>
            </a:r>
            <a:r>
              <a:rPr sz="2000" dirty="0">
                <a:solidFill>
                  <a:srgbClr val="07080A"/>
                </a:solidFill>
                <a:latin typeface="Calibri"/>
                <a:cs typeface="Calibri"/>
              </a:rPr>
              <a:t>ch</a:t>
            </a:r>
            <a:endParaRPr sz="2000">
              <a:latin typeface="Calibri"/>
              <a:cs typeface="Calibri"/>
            </a:endParaRPr>
          </a:p>
        </p:txBody>
      </p:sp>
      <p:sp>
        <p:nvSpPr>
          <p:cNvPr id="23" name="object 23"/>
          <p:cNvSpPr txBox="1"/>
          <p:nvPr/>
        </p:nvSpPr>
        <p:spPr>
          <a:xfrm>
            <a:off x="3220592" y="3455670"/>
            <a:ext cx="1120140" cy="330835"/>
          </a:xfrm>
          <a:prstGeom prst="rect">
            <a:avLst/>
          </a:prstGeom>
        </p:spPr>
        <p:txBody>
          <a:bodyPr vert="horz" wrap="square" lIns="0" tIns="0" rIns="0" bIns="0" rtlCol="0">
            <a:spAutoFit/>
          </a:bodyPr>
          <a:lstStyle/>
          <a:p>
            <a:pPr marL="12700">
              <a:lnSpc>
                <a:spcPct val="100000"/>
              </a:lnSpc>
            </a:pPr>
            <a:r>
              <a:rPr sz="2000" spc="-10" dirty="0">
                <a:solidFill>
                  <a:srgbClr val="07080A"/>
                </a:solidFill>
                <a:latin typeface="Calibri"/>
                <a:cs typeface="Calibri"/>
              </a:rPr>
              <a:t>Organising</a:t>
            </a:r>
            <a:endParaRPr sz="2000">
              <a:latin typeface="Calibri"/>
              <a:cs typeface="Calibri"/>
            </a:endParaRPr>
          </a:p>
        </p:txBody>
      </p:sp>
      <p:sp>
        <p:nvSpPr>
          <p:cNvPr id="24" name="object 24"/>
          <p:cNvSpPr txBox="1"/>
          <p:nvPr/>
        </p:nvSpPr>
        <p:spPr>
          <a:xfrm>
            <a:off x="3220591" y="4065651"/>
            <a:ext cx="1362697" cy="1231106"/>
          </a:xfrm>
          <a:prstGeom prst="rect">
            <a:avLst/>
          </a:prstGeom>
        </p:spPr>
        <p:txBody>
          <a:bodyPr vert="horz" wrap="square" lIns="0" tIns="0" rIns="0" bIns="0" rtlCol="0">
            <a:spAutoFit/>
          </a:bodyPr>
          <a:lstStyle/>
          <a:p>
            <a:pPr marL="12700" marR="5080">
              <a:lnSpc>
                <a:spcPct val="100000"/>
              </a:lnSpc>
            </a:pPr>
            <a:r>
              <a:rPr sz="2000" spc="-10" dirty="0">
                <a:solidFill>
                  <a:srgbClr val="07080A"/>
                </a:solidFill>
                <a:latin typeface="Calibri"/>
                <a:cs typeface="Calibri"/>
              </a:rPr>
              <a:t>Infra-  </a:t>
            </a:r>
            <a:r>
              <a:rPr sz="2000" spc="-30" dirty="0">
                <a:solidFill>
                  <a:srgbClr val="07080A"/>
                </a:solidFill>
                <a:latin typeface="Calibri"/>
                <a:cs typeface="Calibri"/>
              </a:rPr>
              <a:t>s</a:t>
            </a:r>
            <a:r>
              <a:rPr sz="2000" dirty="0">
                <a:solidFill>
                  <a:srgbClr val="07080A"/>
                </a:solidFill>
                <a:latin typeface="Calibri"/>
                <a:cs typeface="Calibri"/>
              </a:rPr>
              <a:t>truct</a:t>
            </a:r>
            <a:r>
              <a:rPr sz="2000" spc="-5" dirty="0">
                <a:solidFill>
                  <a:srgbClr val="07080A"/>
                </a:solidFill>
                <a:latin typeface="Calibri"/>
                <a:cs typeface="Calibri"/>
              </a:rPr>
              <a:t>u</a:t>
            </a:r>
            <a:r>
              <a:rPr sz="2000" spc="-25" dirty="0">
                <a:solidFill>
                  <a:srgbClr val="07080A"/>
                </a:solidFill>
                <a:latin typeface="Calibri"/>
                <a:cs typeface="Calibri"/>
              </a:rPr>
              <a:t>r</a:t>
            </a:r>
            <a:r>
              <a:rPr sz="2000" dirty="0">
                <a:solidFill>
                  <a:srgbClr val="07080A"/>
                </a:solidFill>
                <a:latin typeface="Calibri"/>
                <a:cs typeface="Calibri"/>
              </a:rPr>
              <a:t>es</a:t>
            </a:r>
            <a:endParaRPr lang="nb-NO" sz="2000" dirty="0">
              <a:solidFill>
                <a:srgbClr val="07080A"/>
              </a:solidFill>
              <a:latin typeface="Calibri"/>
              <a:cs typeface="Calibri"/>
            </a:endParaRPr>
          </a:p>
          <a:p>
            <a:pPr marL="12700" marR="5080">
              <a:lnSpc>
                <a:spcPct val="100000"/>
              </a:lnSpc>
            </a:pPr>
            <a:endParaRPr lang="nb-NO" sz="2000" dirty="0">
              <a:solidFill>
                <a:srgbClr val="07080A"/>
              </a:solidFill>
              <a:latin typeface="Calibri"/>
              <a:cs typeface="Calibri"/>
            </a:endParaRPr>
          </a:p>
          <a:p>
            <a:pPr marL="12700" marR="5080">
              <a:lnSpc>
                <a:spcPct val="100000"/>
              </a:lnSpc>
            </a:pPr>
            <a:r>
              <a:rPr lang="nb-NO" sz="2000" dirty="0">
                <a:solidFill>
                  <a:srgbClr val="07080A"/>
                </a:solidFill>
                <a:latin typeface="Calibri"/>
                <a:cs typeface="Calibri"/>
              </a:rPr>
              <a:t>Workshops</a:t>
            </a:r>
            <a:endParaRPr sz="2000" dirty="0">
              <a:latin typeface="Calibri"/>
              <a:cs typeface="Calibri"/>
            </a:endParaRPr>
          </a:p>
        </p:txBody>
      </p:sp>
      <p:sp>
        <p:nvSpPr>
          <p:cNvPr id="25" name="object 25"/>
          <p:cNvSpPr txBox="1"/>
          <p:nvPr/>
        </p:nvSpPr>
        <p:spPr>
          <a:xfrm>
            <a:off x="5372227" y="2828416"/>
            <a:ext cx="1277620" cy="330835"/>
          </a:xfrm>
          <a:prstGeom prst="rect">
            <a:avLst/>
          </a:prstGeom>
        </p:spPr>
        <p:txBody>
          <a:bodyPr vert="horz" wrap="square" lIns="0" tIns="0" rIns="0" bIns="0" rtlCol="0">
            <a:spAutoFit/>
          </a:bodyPr>
          <a:lstStyle/>
          <a:p>
            <a:pPr marL="12700">
              <a:lnSpc>
                <a:spcPct val="100000"/>
              </a:lnSpc>
            </a:pPr>
            <a:r>
              <a:rPr sz="2000" spc="-5" dirty="0">
                <a:solidFill>
                  <a:srgbClr val="07080A"/>
                </a:solidFill>
                <a:latin typeface="Calibri"/>
                <a:cs typeface="Calibri"/>
              </a:rPr>
              <a:t>Publications</a:t>
            </a:r>
            <a:endParaRPr sz="2000">
              <a:latin typeface="Calibri"/>
              <a:cs typeface="Calibri"/>
            </a:endParaRPr>
          </a:p>
        </p:txBody>
      </p:sp>
      <p:sp>
        <p:nvSpPr>
          <p:cNvPr id="26" name="object 26"/>
          <p:cNvSpPr txBox="1"/>
          <p:nvPr/>
        </p:nvSpPr>
        <p:spPr>
          <a:xfrm>
            <a:off x="5372227" y="3438017"/>
            <a:ext cx="794385" cy="330835"/>
          </a:xfrm>
          <a:prstGeom prst="rect">
            <a:avLst/>
          </a:prstGeom>
        </p:spPr>
        <p:txBody>
          <a:bodyPr vert="horz" wrap="square" lIns="0" tIns="0" rIns="0" bIns="0" rtlCol="0">
            <a:spAutoFit/>
          </a:bodyPr>
          <a:lstStyle/>
          <a:p>
            <a:pPr marL="12700">
              <a:lnSpc>
                <a:spcPct val="100000"/>
              </a:lnSpc>
            </a:pPr>
            <a:r>
              <a:rPr sz="2000" spc="-55" dirty="0">
                <a:solidFill>
                  <a:srgbClr val="07080A"/>
                </a:solidFill>
                <a:latin typeface="Calibri"/>
                <a:cs typeface="Calibri"/>
              </a:rPr>
              <a:t>P</a:t>
            </a:r>
            <a:r>
              <a:rPr sz="2000" spc="-25" dirty="0">
                <a:solidFill>
                  <a:srgbClr val="07080A"/>
                </a:solidFill>
                <a:latin typeface="Calibri"/>
                <a:cs typeface="Calibri"/>
              </a:rPr>
              <a:t>at</a:t>
            </a:r>
            <a:r>
              <a:rPr sz="2000" dirty="0">
                <a:solidFill>
                  <a:srgbClr val="07080A"/>
                </a:solidFill>
                <a:latin typeface="Calibri"/>
                <a:cs typeface="Calibri"/>
              </a:rPr>
              <a:t>e</a:t>
            </a:r>
            <a:r>
              <a:rPr sz="2000" spc="-25" dirty="0">
                <a:solidFill>
                  <a:srgbClr val="07080A"/>
                </a:solidFill>
                <a:latin typeface="Calibri"/>
                <a:cs typeface="Calibri"/>
              </a:rPr>
              <a:t>n</a:t>
            </a:r>
            <a:r>
              <a:rPr sz="2000" dirty="0">
                <a:solidFill>
                  <a:srgbClr val="07080A"/>
                </a:solidFill>
                <a:latin typeface="Calibri"/>
                <a:cs typeface="Calibri"/>
              </a:rPr>
              <a:t>ts</a:t>
            </a:r>
            <a:endParaRPr sz="2000">
              <a:latin typeface="Calibri"/>
              <a:cs typeface="Calibri"/>
            </a:endParaRPr>
          </a:p>
        </p:txBody>
      </p:sp>
      <p:sp>
        <p:nvSpPr>
          <p:cNvPr id="27" name="object 27"/>
          <p:cNvSpPr txBox="1"/>
          <p:nvPr/>
        </p:nvSpPr>
        <p:spPr>
          <a:xfrm>
            <a:off x="5372227" y="4047997"/>
            <a:ext cx="935355" cy="330835"/>
          </a:xfrm>
          <a:prstGeom prst="rect">
            <a:avLst/>
          </a:prstGeom>
        </p:spPr>
        <p:txBody>
          <a:bodyPr vert="horz" wrap="square" lIns="0" tIns="0" rIns="0" bIns="0" rtlCol="0">
            <a:spAutoFit/>
          </a:bodyPr>
          <a:lstStyle/>
          <a:p>
            <a:pPr marL="12700">
              <a:lnSpc>
                <a:spcPct val="100000"/>
              </a:lnSpc>
            </a:pPr>
            <a:r>
              <a:rPr sz="2000" dirty="0">
                <a:solidFill>
                  <a:srgbClr val="07080A"/>
                </a:solidFill>
                <a:latin typeface="Calibri"/>
                <a:cs typeface="Calibri"/>
              </a:rPr>
              <a:t>P</a:t>
            </a:r>
            <a:r>
              <a:rPr sz="2000" spc="-45" dirty="0">
                <a:solidFill>
                  <a:srgbClr val="07080A"/>
                </a:solidFill>
                <a:latin typeface="Calibri"/>
                <a:cs typeface="Calibri"/>
              </a:rPr>
              <a:t>r</a:t>
            </a:r>
            <a:r>
              <a:rPr sz="2000" spc="-5" dirty="0">
                <a:solidFill>
                  <a:srgbClr val="07080A"/>
                </a:solidFill>
                <a:latin typeface="Calibri"/>
                <a:cs typeface="Calibri"/>
              </a:rPr>
              <a:t>od</a:t>
            </a:r>
            <a:r>
              <a:rPr sz="2000" spc="5" dirty="0">
                <a:solidFill>
                  <a:srgbClr val="07080A"/>
                </a:solidFill>
                <a:latin typeface="Calibri"/>
                <a:cs typeface="Calibri"/>
              </a:rPr>
              <a:t>u</a:t>
            </a:r>
            <a:r>
              <a:rPr sz="2000" dirty="0">
                <a:solidFill>
                  <a:srgbClr val="07080A"/>
                </a:solidFill>
                <a:latin typeface="Calibri"/>
                <a:cs typeface="Calibri"/>
              </a:rPr>
              <a:t>cts</a:t>
            </a:r>
            <a:endParaRPr sz="2000">
              <a:latin typeface="Calibri"/>
              <a:cs typeface="Calibri"/>
            </a:endParaRPr>
          </a:p>
        </p:txBody>
      </p:sp>
      <p:sp>
        <p:nvSpPr>
          <p:cNvPr id="28" name="object 28"/>
          <p:cNvSpPr txBox="1"/>
          <p:nvPr/>
        </p:nvSpPr>
        <p:spPr>
          <a:xfrm>
            <a:off x="5372227" y="4657597"/>
            <a:ext cx="1033780" cy="923330"/>
          </a:xfrm>
          <a:prstGeom prst="rect">
            <a:avLst/>
          </a:prstGeom>
        </p:spPr>
        <p:txBody>
          <a:bodyPr vert="horz" wrap="square" lIns="0" tIns="0" rIns="0" bIns="0" rtlCol="0">
            <a:spAutoFit/>
          </a:bodyPr>
          <a:lstStyle/>
          <a:p>
            <a:pPr marL="12700">
              <a:lnSpc>
                <a:spcPct val="100000"/>
              </a:lnSpc>
            </a:pPr>
            <a:r>
              <a:rPr sz="2000" spc="-10" dirty="0">
                <a:solidFill>
                  <a:srgbClr val="07080A"/>
                </a:solidFill>
                <a:latin typeface="Calibri"/>
                <a:cs typeface="Calibri"/>
              </a:rPr>
              <a:t>Processes</a:t>
            </a:r>
            <a:endParaRPr lang="nb-NO" sz="2000" spc="-10" dirty="0">
              <a:solidFill>
                <a:srgbClr val="07080A"/>
              </a:solidFill>
              <a:latin typeface="Calibri"/>
              <a:cs typeface="Calibri"/>
            </a:endParaRPr>
          </a:p>
          <a:p>
            <a:pPr marL="12700">
              <a:lnSpc>
                <a:spcPct val="100000"/>
              </a:lnSpc>
            </a:pPr>
            <a:endParaRPr lang="nb-NO" sz="2000" spc="-10" dirty="0">
              <a:solidFill>
                <a:srgbClr val="07080A"/>
              </a:solidFill>
              <a:latin typeface="Calibri"/>
              <a:cs typeface="Calibri"/>
            </a:endParaRPr>
          </a:p>
          <a:p>
            <a:pPr marL="12700">
              <a:lnSpc>
                <a:spcPct val="100000"/>
              </a:lnSpc>
            </a:pPr>
            <a:r>
              <a:rPr lang="nb-NO" sz="2000" spc="-10" dirty="0">
                <a:solidFill>
                  <a:srgbClr val="07080A"/>
                </a:solidFill>
                <a:latin typeface="Calibri"/>
                <a:cs typeface="Calibri"/>
              </a:rPr>
              <a:t> </a:t>
            </a:r>
            <a:endParaRPr sz="2000" dirty="0">
              <a:latin typeface="Calibri"/>
              <a:cs typeface="Calibri"/>
            </a:endParaRPr>
          </a:p>
        </p:txBody>
      </p:sp>
      <p:sp>
        <p:nvSpPr>
          <p:cNvPr id="29" name="object 29"/>
          <p:cNvSpPr txBox="1"/>
          <p:nvPr/>
        </p:nvSpPr>
        <p:spPr>
          <a:xfrm>
            <a:off x="7398766" y="2846070"/>
            <a:ext cx="1438910" cy="635635"/>
          </a:xfrm>
          <a:prstGeom prst="rect">
            <a:avLst/>
          </a:prstGeom>
        </p:spPr>
        <p:txBody>
          <a:bodyPr vert="horz" wrap="square" lIns="0" tIns="0" rIns="0" bIns="0" rtlCol="0">
            <a:spAutoFit/>
          </a:bodyPr>
          <a:lstStyle/>
          <a:p>
            <a:pPr marL="12700" marR="5080">
              <a:lnSpc>
                <a:spcPct val="100000"/>
              </a:lnSpc>
            </a:pPr>
            <a:r>
              <a:rPr sz="2000" spc="-5" dirty="0">
                <a:solidFill>
                  <a:srgbClr val="07080A"/>
                </a:solidFill>
                <a:latin typeface="Calibri"/>
                <a:cs typeface="Calibri"/>
              </a:rPr>
              <a:t>New</a:t>
            </a:r>
            <a:r>
              <a:rPr sz="2000" spc="-80" dirty="0">
                <a:solidFill>
                  <a:srgbClr val="07080A"/>
                </a:solidFill>
                <a:latin typeface="Calibri"/>
                <a:cs typeface="Calibri"/>
              </a:rPr>
              <a:t> </a:t>
            </a:r>
            <a:r>
              <a:rPr sz="2000" spc="-10" dirty="0">
                <a:solidFill>
                  <a:srgbClr val="07080A"/>
                </a:solidFill>
                <a:latin typeface="Calibri"/>
                <a:cs typeface="Calibri"/>
              </a:rPr>
              <a:t>research  </a:t>
            </a:r>
            <a:r>
              <a:rPr sz="2000" spc="-5" dirty="0">
                <a:solidFill>
                  <a:srgbClr val="07080A"/>
                </a:solidFill>
                <a:latin typeface="Calibri"/>
                <a:cs typeface="Calibri"/>
              </a:rPr>
              <a:t>questions</a:t>
            </a:r>
            <a:endParaRPr sz="2000">
              <a:latin typeface="Calibri"/>
              <a:cs typeface="Calibri"/>
            </a:endParaRPr>
          </a:p>
        </p:txBody>
      </p:sp>
      <p:sp>
        <p:nvSpPr>
          <p:cNvPr id="30" name="object 30"/>
          <p:cNvSpPr txBox="1"/>
          <p:nvPr/>
        </p:nvSpPr>
        <p:spPr>
          <a:xfrm>
            <a:off x="7410831" y="3720592"/>
            <a:ext cx="1323975" cy="923330"/>
          </a:xfrm>
          <a:prstGeom prst="rect">
            <a:avLst/>
          </a:prstGeom>
        </p:spPr>
        <p:txBody>
          <a:bodyPr vert="horz" wrap="square" lIns="0" tIns="0" rIns="0" bIns="0" rtlCol="0">
            <a:spAutoFit/>
          </a:bodyPr>
          <a:lstStyle/>
          <a:p>
            <a:pPr marL="12700">
              <a:lnSpc>
                <a:spcPct val="100000"/>
              </a:lnSpc>
            </a:pPr>
            <a:r>
              <a:rPr lang="nb-NO" sz="2000" spc="-5" dirty="0">
                <a:solidFill>
                  <a:srgbClr val="07080A"/>
                </a:solidFill>
                <a:latin typeface="Calibri"/>
                <a:cs typeface="Calibri"/>
              </a:rPr>
              <a:t>New </a:t>
            </a:r>
            <a:r>
              <a:rPr lang="nb-NO" sz="2000" spc="-5" dirty="0" err="1">
                <a:solidFill>
                  <a:srgbClr val="07080A"/>
                </a:solidFill>
                <a:latin typeface="Calibri"/>
                <a:cs typeface="Calibri"/>
              </a:rPr>
              <a:t>knowledge</a:t>
            </a:r>
            <a:r>
              <a:rPr lang="nb-NO" sz="2000" spc="-5" dirty="0">
                <a:solidFill>
                  <a:srgbClr val="07080A"/>
                </a:solidFill>
                <a:latin typeface="Calibri"/>
                <a:cs typeface="Calibri"/>
              </a:rPr>
              <a:t>, </a:t>
            </a:r>
            <a:r>
              <a:rPr lang="nb-NO" sz="2000" spc="-5" dirty="0" err="1">
                <a:solidFill>
                  <a:srgbClr val="07080A"/>
                </a:solidFill>
                <a:latin typeface="Calibri"/>
                <a:cs typeface="Calibri"/>
              </a:rPr>
              <a:t>Competency</a:t>
            </a:r>
            <a:endParaRPr lang="nb-NO" sz="2000" dirty="0">
              <a:latin typeface="Calibri"/>
              <a:cs typeface="Calibri"/>
            </a:endParaRPr>
          </a:p>
        </p:txBody>
      </p:sp>
      <p:sp>
        <p:nvSpPr>
          <p:cNvPr id="31" name="object 31"/>
          <p:cNvSpPr txBox="1"/>
          <p:nvPr/>
        </p:nvSpPr>
        <p:spPr>
          <a:xfrm>
            <a:off x="7410831" y="4681204"/>
            <a:ext cx="1068705" cy="635635"/>
          </a:xfrm>
          <a:prstGeom prst="rect">
            <a:avLst/>
          </a:prstGeom>
        </p:spPr>
        <p:txBody>
          <a:bodyPr vert="horz" wrap="square" lIns="0" tIns="0" rIns="0" bIns="0" rtlCol="0">
            <a:spAutoFit/>
          </a:bodyPr>
          <a:lstStyle/>
          <a:p>
            <a:pPr marL="12700" marR="5080">
              <a:lnSpc>
                <a:spcPct val="100000"/>
              </a:lnSpc>
            </a:pPr>
            <a:r>
              <a:rPr sz="2000" spc="-5" dirty="0">
                <a:solidFill>
                  <a:srgbClr val="07080A"/>
                </a:solidFill>
                <a:latin typeface="Calibri"/>
                <a:cs typeface="Calibri"/>
              </a:rPr>
              <a:t>New  </a:t>
            </a:r>
            <a:r>
              <a:rPr sz="2000" spc="-30" dirty="0">
                <a:solidFill>
                  <a:srgbClr val="07080A"/>
                </a:solidFill>
                <a:latin typeface="Calibri"/>
                <a:cs typeface="Calibri"/>
              </a:rPr>
              <a:t>s</a:t>
            </a:r>
            <a:r>
              <a:rPr sz="2000" dirty="0">
                <a:solidFill>
                  <a:srgbClr val="07080A"/>
                </a:solidFill>
                <a:latin typeface="Calibri"/>
                <a:cs typeface="Calibri"/>
              </a:rPr>
              <a:t>truct</a:t>
            </a:r>
            <a:r>
              <a:rPr sz="2000" spc="-5" dirty="0">
                <a:solidFill>
                  <a:srgbClr val="07080A"/>
                </a:solidFill>
                <a:latin typeface="Calibri"/>
                <a:cs typeface="Calibri"/>
              </a:rPr>
              <a:t>u</a:t>
            </a:r>
            <a:r>
              <a:rPr sz="2000" spc="-25" dirty="0">
                <a:solidFill>
                  <a:srgbClr val="07080A"/>
                </a:solidFill>
                <a:latin typeface="Calibri"/>
                <a:cs typeface="Calibri"/>
              </a:rPr>
              <a:t>r</a:t>
            </a:r>
            <a:r>
              <a:rPr sz="2000" dirty="0">
                <a:solidFill>
                  <a:srgbClr val="07080A"/>
                </a:solidFill>
                <a:latin typeface="Calibri"/>
                <a:cs typeface="Calibri"/>
              </a:rPr>
              <a:t>es</a:t>
            </a:r>
            <a:endParaRPr sz="2000" dirty="0">
              <a:latin typeface="Calibri"/>
              <a:cs typeface="Calibri"/>
            </a:endParaRPr>
          </a:p>
        </p:txBody>
      </p:sp>
      <p:sp>
        <p:nvSpPr>
          <p:cNvPr id="32" name="object 32"/>
          <p:cNvSpPr txBox="1"/>
          <p:nvPr/>
        </p:nvSpPr>
        <p:spPr>
          <a:xfrm>
            <a:off x="9615296" y="2805938"/>
            <a:ext cx="1111885" cy="635635"/>
          </a:xfrm>
          <a:prstGeom prst="rect">
            <a:avLst/>
          </a:prstGeom>
        </p:spPr>
        <p:txBody>
          <a:bodyPr vert="horz" wrap="square" lIns="0" tIns="0" rIns="0" bIns="0" rtlCol="0">
            <a:spAutoFit/>
          </a:bodyPr>
          <a:lstStyle/>
          <a:p>
            <a:pPr marL="12700">
              <a:lnSpc>
                <a:spcPct val="100000"/>
              </a:lnSpc>
            </a:pPr>
            <a:r>
              <a:rPr sz="2000" spc="-5" dirty="0">
                <a:solidFill>
                  <a:srgbClr val="07080A"/>
                </a:solidFill>
                <a:latin typeface="Calibri"/>
                <a:cs typeface="Calibri"/>
              </a:rPr>
              <a:t>Solving</a:t>
            </a:r>
            <a:endParaRPr sz="2000">
              <a:latin typeface="Calibri"/>
              <a:cs typeface="Calibri"/>
            </a:endParaRPr>
          </a:p>
          <a:p>
            <a:pPr marL="12700">
              <a:lnSpc>
                <a:spcPct val="100000"/>
              </a:lnSpc>
            </a:pPr>
            <a:r>
              <a:rPr sz="2000" dirty="0">
                <a:solidFill>
                  <a:srgbClr val="07080A"/>
                </a:solidFill>
                <a:latin typeface="Calibri"/>
                <a:cs typeface="Calibri"/>
              </a:rPr>
              <a:t>chal</a:t>
            </a:r>
            <a:r>
              <a:rPr sz="2000" spc="-10" dirty="0">
                <a:solidFill>
                  <a:srgbClr val="07080A"/>
                </a:solidFill>
                <a:latin typeface="Calibri"/>
                <a:cs typeface="Calibri"/>
              </a:rPr>
              <a:t>l</a:t>
            </a:r>
            <a:r>
              <a:rPr sz="2000" dirty="0">
                <a:solidFill>
                  <a:srgbClr val="07080A"/>
                </a:solidFill>
                <a:latin typeface="Calibri"/>
                <a:cs typeface="Calibri"/>
              </a:rPr>
              <a:t>en</a:t>
            </a:r>
            <a:r>
              <a:rPr sz="2000" spc="-15" dirty="0">
                <a:solidFill>
                  <a:srgbClr val="07080A"/>
                </a:solidFill>
                <a:latin typeface="Calibri"/>
                <a:cs typeface="Calibri"/>
              </a:rPr>
              <a:t>g</a:t>
            </a:r>
            <a:r>
              <a:rPr sz="2000" dirty="0">
                <a:solidFill>
                  <a:srgbClr val="07080A"/>
                </a:solidFill>
                <a:latin typeface="Calibri"/>
                <a:cs typeface="Calibri"/>
              </a:rPr>
              <a:t>es</a:t>
            </a:r>
            <a:endParaRPr sz="2000">
              <a:latin typeface="Calibri"/>
              <a:cs typeface="Calibri"/>
            </a:endParaRPr>
          </a:p>
        </p:txBody>
      </p:sp>
      <p:sp>
        <p:nvSpPr>
          <p:cNvPr id="33" name="object 33"/>
          <p:cNvSpPr txBox="1"/>
          <p:nvPr/>
        </p:nvSpPr>
        <p:spPr>
          <a:xfrm>
            <a:off x="9615296" y="3720592"/>
            <a:ext cx="1339215" cy="330835"/>
          </a:xfrm>
          <a:prstGeom prst="rect">
            <a:avLst/>
          </a:prstGeom>
        </p:spPr>
        <p:txBody>
          <a:bodyPr vert="horz" wrap="square" lIns="0" tIns="0" rIns="0" bIns="0" rtlCol="0">
            <a:spAutoFit/>
          </a:bodyPr>
          <a:lstStyle/>
          <a:p>
            <a:pPr marL="12700">
              <a:lnSpc>
                <a:spcPct val="100000"/>
              </a:lnSpc>
            </a:pPr>
            <a:r>
              <a:rPr sz="2000" dirty="0">
                <a:solidFill>
                  <a:srgbClr val="07080A"/>
                </a:solidFill>
                <a:latin typeface="Calibri"/>
                <a:cs typeface="Calibri"/>
              </a:rPr>
              <a:t>Emp</a:t>
            </a:r>
            <a:r>
              <a:rPr sz="2000" spc="-10" dirty="0">
                <a:solidFill>
                  <a:srgbClr val="07080A"/>
                </a:solidFill>
                <a:latin typeface="Calibri"/>
                <a:cs typeface="Calibri"/>
              </a:rPr>
              <a:t>l</a:t>
            </a:r>
            <a:r>
              <a:rPr sz="2000" spc="-15" dirty="0">
                <a:solidFill>
                  <a:srgbClr val="07080A"/>
                </a:solidFill>
                <a:latin typeface="Calibri"/>
                <a:cs typeface="Calibri"/>
              </a:rPr>
              <a:t>o</a:t>
            </a:r>
            <a:r>
              <a:rPr sz="2000" dirty="0">
                <a:solidFill>
                  <a:srgbClr val="07080A"/>
                </a:solidFill>
                <a:latin typeface="Calibri"/>
                <a:cs typeface="Calibri"/>
              </a:rPr>
              <a:t>yme</a:t>
            </a:r>
            <a:r>
              <a:rPr sz="2000" spc="-25" dirty="0">
                <a:solidFill>
                  <a:srgbClr val="07080A"/>
                </a:solidFill>
                <a:latin typeface="Calibri"/>
                <a:cs typeface="Calibri"/>
              </a:rPr>
              <a:t>n</a:t>
            </a:r>
            <a:r>
              <a:rPr sz="2000" dirty="0">
                <a:solidFill>
                  <a:srgbClr val="07080A"/>
                </a:solidFill>
                <a:latin typeface="Calibri"/>
                <a:cs typeface="Calibri"/>
              </a:rPr>
              <a:t>t</a:t>
            </a:r>
            <a:endParaRPr sz="2000">
              <a:latin typeface="Calibri"/>
              <a:cs typeface="Calibri"/>
            </a:endParaRPr>
          </a:p>
        </p:txBody>
      </p:sp>
      <p:sp>
        <p:nvSpPr>
          <p:cNvPr id="34" name="object 34"/>
          <p:cNvSpPr txBox="1"/>
          <p:nvPr/>
        </p:nvSpPr>
        <p:spPr>
          <a:xfrm>
            <a:off x="9615296" y="4330192"/>
            <a:ext cx="1042035" cy="330835"/>
          </a:xfrm>
          <a:prstGeom prst="rect">
            <a:avLst/>
          </a:prstGeom>
        </p:spPr>
        <p:txBody>
          <a:bodyPr vert="horz" wrap="square" lIns="0" tIns="0" rIns="0" bIns="0" rtlCol="0">
            <a:spAutoFit/>
          </a:bodyPr>
          <a:lstStyle/>
          <a:p>
            <a:pPr marL="12700">
              <a:lnSpc>
                <a:spcPct val="100000"/>
              </a:lnSpc>
            </a:pPr>
            <a:r>
              <a:rPr sz="2000" spc="-20" dirty="0">
                <a:solidFill>
                  <a:srgbClr val="07080A"/>
                </a:solidFill>
                <a:latin typeface="Calibri"/>
                <a:cs typeface="Calibri"/>
              </a:rPr>
              <a:t>Transition</a:t>
            </a:r>
            <a:endParaRPr sz="2000">
              <a:latin typeface="Calibri"/>
              <a:cs typeface="Calibri"/>
            </a:endParaRPr>
          </a:p>
        </p:txBody>
      </p:sp>
      <p:sp>
        <p:nvSpPr>
          <p:cNvPr id="35" name="object 35"/>
          <p:cNvSpPr txBox="1"/>
          <p:nvPr/>
        </p:nvSpPr>
        <p:spPr>
          <a:xfrm>
            <a:off x="9615296" y="4940045"/>
            <a:ext cx="969644" cy="940435"/>
          </a:xfrm>
          <a:prstGeom prst="rect">
            <a:avLst/>
          </a:prstGeom>
        </p:spPr>
        <p:txBody>
          <a:bodyPr vert="horz" wrap="square" lIns="0" tIns="0" rIns="0" bIns="0" rtlCol="0">
            <a:spAutoFit/>
          </a:bodyPr>
          <a:lstStyle/>
          <a:p>
            <a:pPr marL="12700">
              <a:lnSpc>
                <a:spcPct val="100000"/>
              </a:lnSpc>
            </a:pPr>
            <a:r>
              <a:rPr sz="2000" spc="-20" dirty="0">
                <a:solidFill>
                  <a:srgbClr val="07080A"/>
                </a:solidFill>
                <a:latin typeface="Calibri"/>
                <a:cs typeface="Calibri"/>
              </a:rPr>
              <a:t>E</a:t>
            </a:r>
            <a:r>
              <a:rPr sz="2000" spc="-10" dirty="0">
                <a:solidFill>
                  <a:srgbClr val="07080A"/>
                </a:solidFill>
                <a:latin typeface="Calibri"/>
                <a:cs typeface="Calibri"/>
              </a:rPr>
              <a:t>c</a:t>
            </a:r>
            <a:r>
              <a:rPr sz="2000" spc="-5" dirty="0">
                <a:solidFill>
                  <a:srgbClr val="07080A"/>
                </a:solidFill>
                <a:latin typeface="Calibri"/>
                <a:cs typeface="Calibri"/>
              </a:rPr>
              <a:t>ono</a:t>
            </a:r>
            <a:r>
              <a:rPr sz="2000" spc="-40" dirty="0">
                <a:solidFill>
                  <a:srgbClr val="07080A"/>
                </a:solidFill>
                <a:latin typeface="Calibri"/>
                <a:cs typeface="Calibri"/>
              </a:rPr>
              <a:t>m</a:t>
            </a:r>
            <a:r>
              <a:rPr sz="2000" dirty="0">
                <a:solidFill>
                  <a:srgbClr val="07080A"/>
                </a:solidFill>
                <a:latin typeface="Calibri"/>
                <a:cs typeface="Calibri"/>
              </a:rPr>
              <a:t>y</a:t>
            </a:r>
            <a:endParaRPr sz="2000">
              <a:latin typeface="Calibri"/>
              <a:cs typeface="Calibri"/>
            </a:endParaRPr>
          </a:p>
          <a:p>
            <a:pPr>
              <a:lnSpc>
                <a:spcPct val="100000"/>
              </a:lnSpc>
              <a:spcBef>
                <a:spcPts val="40"/>
              </a:spcBef>
            </a:pPr>
            <a:endParaRPr sz="2050">
              <a:latin typeface="Times New Roman"/>
              <a:cs typeface="Times New Roman"/>
            </a:endParaRPr>
          </a:p>
          <a:p>
            <a:pPr marL="12700">
              <a:lnSpc>
                <a:spcPct val="100000"/>
              </a:lnSpc>
            </a:pPr>
            <a:r>
              <a:rPr sz="2000" spc="-10" dirty="0">
                <a:solidFill>
                  <a:srgbClr val="07080A"/>
                </a:solidFill>
                <a:latin typeface="Calibri"/>
                <a:cs typeface="Calibri"/>
              </a:rPr>
              <a:t>Policy</a:t>
            </a:r>
            <a:endParaRPr sz="2000">
              <a:latin typeface="Calibri"/>
              <a:cs typeface="Calibri"/>
            </a:endParaRPr>
          </a:p>
        </p:txBody>
      </p:sp>
      <p:sp>
        <p:nvSpPr>
          <p:cNvPr id="36" name="Høyrepil med hakk 35"/>
          <p:cNvSpPr/>
          <p:nvPr/>
        </p:nvSpPr>
        <p:spPr>
          <a:xfrm>
            <a:off x="2734779" y="217413"/>
            <a:ext cx="6630746" cy="1751722"/>
          </a:xfrm>
          <a:prstGeom prst="notched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 communication, dissemination and exploitation to achieve the highest possible Impact</a:t>
            </a:r>
            <a:endParaRPr lang="nb-NO" b="1" dirty="0">
              <a:solidFill>
                <a:schemeClr val="tx1"/>
              </a:solidFill>
            </a:endParaRPr>
          </a:p>
        </p:txBody>
      </p:sp>
      <p:sp>
        <p:nvSpPr>
          <p:cNvPr id="2" name="object 9">
            <a:extLst>
              <a:ext uri="{FF2B5EF4-FFF2-40B4-BE49-F238E27FC236}">
                <a16:creationId xmlns:a16="http://schemas.microsoft.com/office/drawing/2014/main" id="{A60E745A-AD90-E51E-EACD-3974575F1B38}"/>
              </a:ext>
            </a:extLst>
          </p:cNvPr>
          <p:cNvSpPr/>
          <p:nvPr/>
        </p:nvSpPr>
        <p:spPr>
          <a:xfrm>
            <a:off x="197916" y="6106949"/>
            <a:ext cx="1895856" cy="348996"/>
          </a:xfrm>
          <a:prstGeom prst="rect">
            <a:avLst/>
          </a:prstGeom>
          <a:blipFill>
            <a:blip r:embed="rId3" cstate="print"/>
            <a:stretch>
              <a:fillRect/>
            </a:stretch>
          </a:blipFill>
        </p:spPr>
        <p:txBody>
          <a:bodyPr wrap="square" lIns="0" tIns="0" rIns="0" bIns="0" rtlCol="0"/>
          <a:lstStyle/>
          <a:p>
            <a:endParaRPr/>
          </a:p>
        </p:txBody>
      </p:sp>
      <p:sp>
        <p:nvSpPr>
          <p:cNvPr id="3" name="Rektangel 2">
            <a:extLst>
              <a:ext uri="{FF2B5EF4-FFF2-40B4-BE49-F238E27FC236}">
                <a16:creationId xmlns:a16="http://schemas.microsoft.com/office/drawing/2014/main" id="{C31DFA5D-210E-86F2-8CA1-2058111C9834}"/>
              </a:ext>
            </a:extLst>
          </p:cNvPr>
          <p:cNvSpPr/>
          <p:nvPr/>
        </p:nvSpPr>
        <p:spPr>
          <a:xfrm>
            <a:off x="2093772" y="6271279"/>
            <a:ext cx="1628972" cy="369332"/>
          </a:xfrm>
          <a:prstGeom prst="rect">
            <a:avLst/>
          </a:prstGeom>
        </p:spPr>
        <p:txBody>
          <a:bodyPr wrap="none">
            <a:spAutoFit/>
          </a:bodyPr>
          <a:lstStyle/>
          <a:p>
            <a:pPr marL="12700">
              <a:lnSpc>
                <a:spcPct val="100000"/>
              </a:lnSpc>
            </a:pPr>
            <a:r>
              <a:rPr lang="nb-NO" spc="-5" dirty="0">
                <a:solidFill>
                  <a:srgbClr val="5B6F79"/>
                </a:solidFill>
                <a:cs typeface="Calibri"/>
              </a:rPr>
              <a:t>Stig</a:t>
            </a:r>
            <a:r>
              <a:rPr lang="nb-NO" spc="-85" dirty="0">
                <a:solidFill>
                  <a:srgbClr val="5B6F79"/>
                </a:solidFill>
                <a:cs typeface="Calibri"/>
              </a:rPr>
              <a:t> </a:t>
            </a:r>
            <a:r>
              <a:rPr lang="nb-NO" spc="-10" dirty="0" err="1">
                <a:solidFill>
                  <a:srgbClr val="5B6F79"/>
                </a:solidFill>
                <a:cs typeface="Calibri"/>
              </a:rPr>
              <a:t>Slipersæter</a:t>
            </a:r>
            <a:endParaRPr lang="nb-NO" dirty="0">
              <a:cs typeface="Calibri"/>
            </a:endParaRPr>
          </a:p>
        </p:txBody>
      </p:sp>
    </p:spTree>
    <p:extLst>
      <p:ext uri="{BB962C8B-B14F-4D97-AF65-F5344CB8AC3E}">
        <p14:creationId xmlns:p14="http://schemas.microsoft.com/office/powerpoint/2010/main" val="17923794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VL">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C016C99DDBA924DA7B3686765397992" ma:contentTypeVersion="17" ma:contentTypeDescription="Opprett et nytt dokument." ma:contentTypeScope="" ma:versionID="1c41ee59be11852b4b985b63496d6122">
  <xsd:schema xmlns:xsd="http://www.w3.org/2001/XMLSchema" xmlns:xs="http://www.w3.org/2001/XMLSchema" xmlns:p="http://schemas.microsoft.com/office/2006/metadata/properties" xmlns:ns2="da46427e-45f0-4b4c-aaf1-8c2a7c955726" xmlns:ns3="420ed484-f1bb-402f-bdf0-beefc478cafc" targetNamespace="http://schemas.microsoft.com/office/2006/metadata/properties" ma:root="true" ma:fieldsID="dba2b8ab646f57c41ccd5169f5c28efa" ns2:_="" ns3:_="">
    <xsd:import namespace="da46427e-45f0-4b4c-aaf1-8c2a7c955726"/>
    <xsd:import namespace="420ed484-f1bb-402f-bdf0-beefc478ca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6427e-45f0-4b4c-aaf1-8c2a7c9557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d5ac12ea-e064-4df2-9638-65326f4f9ee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0ed484-f1bb-402f-bdf0-beefc478caf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e99dcf97-6981-4b42-8a09-8f70dd54ed36}" ma:internalName="TaxCatchAll" ma:showField="CatchAllData" ma:web="420ed484-f1bb-402f-bdf0-beefc478c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0ed484-f1bb-402f-bdf0-beefc478cafc" xsi:nil="true"/>
    <lcf76f155ced4ddcb4097134ff3c332f xmlns="da46427e-45f0-4b4c-aaf1-8c2a7c9557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07FA05-2FF8-4882-9184-ABF5E9A15BF5}"/>
</file>

<file path=customXml/itemProps2.xml><?xml version="1.0" encoding="utf-8"?>
<ds:datastoreItem xmlns:ds="http://schemas.openxmlformats.org/officeDocument/2006/customXml" ds:itemID="{82C58273-A144-4F16-AA82-C0B6C0862DFE}"/>
</file>

<file path=customXml/itemProps3.xml><?xml version="1.0" encoding="utf-8"?>
<ds:datastoreItem xmlns:ds="http://schemas.openxmlformats.org/officeDocument/2006/customXml" ds:itemID="{63086027-2DE8-49C8-A3F3-C70AAF9534F9}"/>
</file>

<file path=docProps/app.xml><?xml version="1.0" encoding="utf-8"?>
<Properties xmlns="http://schemas.openxmlformats.org/officeDocument/2006/extended-properties" xmlns:vt="http://schemas.openxmlformats.org/officeDocument/2006/docPropsVTypes">
  <TotalTime>31451</TotalTime>
  <Words>2600</Words>
  <Application>Microsoft Office PowerPoint</Application>
  <PresentationFormat>Widescreen</PresentationFormat>
  <Paragraphs>420</Paragraphs>
  <Slides>27</Slides>
  <Notes>19</Notes>
  <HiddenSlides>0</HiddenSlides>
  <MMClips>0</MMClips>
  <ScaleCrop>false</ScaleCrop>
  <HeadingPairs>
    <vt:vector size="6" baseType="variant">
      <vt:variant>
        <vt:lpstr>Brukte skrifter</vt:lpstr>
      </vt:variant>
      <vt:variant>
        <vt:i4>12</vt:i4>
      </vt:variant>
      <vt:variant>
        <vt:lpstr>Tema</vt:lpstr>
      </vt:variant>
      <vt:variant>
        <vt:i4>4</vt:i4>
      </vt:variant>
      <vt:variant>
        <vt:lpstr>Lysbildetitler</vt:lpstr>
      </vt:variant>
      <vt:variant>
        <vt:i4>27</vt:i4>
      </vt:variant>
    </vt:vector>
  </HeadingPairs>
  <TitlesOfParts>
    <vt:vector size="43" baseType="lpstr">
      <vt:lpstr>Microsoft JhengHei</vt:lpstr>
      <vt:lpstr>.AppleSystemUIFont</vt:lpstr>
      <vt:lpstr>Arial</vt:lpstr>
      <vt:lpstr>Calibri</vt:lpstr>
      <vt:lpstr>Calibri Light</vt:lpstr>
      <vt:lpstr>Georgia</vt:lpstr>
      <vt:lpstr>inherit</vt:lpstr>
      <vt:lpstr>LyonText</vt:lpstr>
      <vt:lpstr>Roboto</vt:lpstr>
      <vt:lpstr>Source Sans Pro</vt:lpstr>
      <vt:lpstr>Times New Roman</vt:lpstr>
      <vt:lpstr>Verdana</vt:lpstr>
      <vt:lpstr>Office-tema</vt:lpstr>
      <vt:lpstr>HVL</vt:lpstr>
      <vt:lpstr>Office Theme</vt:lpstr>
      <vt:lpstr>1_Office Theme</vt:lpstr>
      <vt:lpstr>AFII seminar: Developing applications for the Research Council of Norway</vt:lpstr>
      <vt:lpstr>AFII seminar RCN Applications</vt:lpstr>
      <vt:lpstr>Proposal structure</vt:lpstr>
      <vt:lpstr>PowerPoint-presentasjon</vt:lpstr>
      <vt:lpstr>PowerPoint-presentasjon</vt:lpstr>
      <vt:lpstr>PowerPoint-presentasjon</vt:lpstr>
      <vt:lpstr>COMMUNICATION, DISSEMINATION AND EXPLOITATION WHY THEY ALL MATTER AND WHAT IS THE DIFFERENCE?</vt:lpstr>
      <vt:lpstr>PowerPoint-presentasjon</vt:lpstr>
      <vt:lpstr>PowerPoint-presentasjon</vt:lpstr>
      <vt:lpstr> 2.2/2.3 Measures for communication and exploitation </vt:lpstr>
      <vt:lpstr>Describe the target audiences and stakeholders/users of the project outputs (in or beyond the scientific community).  Identify the target group/ audience: </vt:lpstr>
      <vt:lpstr>Identification of stakeholders and results/outputs</vt:lpstr>
      <vt:lpstr>Outline the scope and plan for dissemination, communication and engagement activities. </vt:lpstr>
      <vt:lpstr>Scope and plan for dissemination, communication and engagement activities</vt:lpstr>
      <vt:lpstr>Scope and plan for dissemination, communication and engagement activities</vt:lpstr>
      <vt:lpstr>Provide a brief description of planned activities that will contribute to the realisation of the potential impacts of the project outputs (in or beyond the scientific sphere).</vt:lpstr>
      <vt:lpstr>What are the potential outcomes and impacts?</vt:lpstr>
      <vt:lpstr>Provide a brief description of planned activities that will contribute to the realisation of the potential impacts of the project outputs (in or beyond the scientific sphere). </vt:lpstr>
      <vt:lpstr>Describe how the stakeholders/users are involved in the dissemination and utilization of the project results</vt:lpstr>
      <vt:lpstr>Stakeholder/user involvement</vt:lpstr>
      <vt:lpstr>Describe open science practices to ensure early and open sharing and wide distribution of research outputs.</vt:lpstr>
      <vt:lpstr>Why open research?</vt:lpstr>
      <vt:lpstr>Open science practices include</vt:lpstr>
      <vt:lpstr> Published outcomes of classic versus open science projects</vt:lpstr>
      <vt:lpstr>PowerPoint-presentasjon</vt:lpstr>
      <vt:lpstr>Some final tips</vt:lpstr>
      <vt:lpstr>PowerPoint-presentasjon</vt:lpstr>
    </vt:vector>
  </TitlesOfParts>
  <Company>Hogskolen i Bergen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Øyvind Drivenes</dc:creator>
  <cp:lastModifiedBy>Heidi Skramstad</cp:lastModifiedBy>
  <cp:revision>66</cp:revision>
  <cp:lastPrinted>2019-03-19T16:15:18Z</cp:lastPrinted>
  <dcterms:created xsi:type="dcterms:W3CDTF">2019-03-12T12:35:16Z</dcterms:created>
  <dcterms:modified xsi:type="dcterms:W3CDTF">2023-01-18T16:29:33Z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0x0101005C016C99DDBA924DA7B3686765397992</vt:lpwstr>
  </property>
</Properties>
</file>